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7"/>
  </p:notesMasterIdLst>
  <p:handoutMasterIdLst>
    <p:handoutMasterId r:id="rId8"/>
  </p:handoutMasterIdLst>
  <p:sldIdLst>
    <p:sldId id="624" r:id="rId2"/>
    <p:sldId id="666" r:id="rId3"/>
    <p:sldId id="667" r:id="rId4"/>
    <p:sldId id="670" r:id="rId5"/>
    <p:sldId id="671" r:id="rId6"/>
  </p:sldIdLst>
  <p:sldSz cx="9906000" cy="6858000" type="A4"/>
  <p:notesSz cx="6797675" cy="9872663"/>
  <p:defaultTextStyle>
    <a:defPPr>
      <a:defRPr lang="fr-FR"/>
    </a:defPPr>
    <a:lvl1pPr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FF"/>
    <a:srgbClr val="FFCC00"/>
    <a:srgbClr val="0000CC"/>
    <a:srgbClr val="217F33"/>
    <a:srgbClr val="C0C0C0"/>
    <a:srgbClr val="DDDDDD"/>
    <a:srgbClr val="EAAD13"/>
    <a:srgbClr val="EFC57D"/>
    <a:srgbClr val="6767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59" autoAdjust="0"/>
    <p:restoredTop sz="95382" autoAdjust="0"/>
  </p:normalViewPr>
  <p:slideViewPr>
    <p:cSldViewPr>
      <p:cViewPr>
        <p:scale>
          <a:sx n="50" d="100"/>
          <a:sy n="50" d="100"/>
        </p:scale>
        <p:origin x="-360" y="-355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2419" y="-58"/>
      </p:cViewPr>
      <p:guideLst>
        <p:guide orient="horz" pos="3109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73EA9A-6F02-40E8-8E11-1FAAF848C294}" type="doc">
      <dgm:prSet loTypeId="urn:microsoft.com/office/officeart/2005/8/layout/lProcess3" loCatId="process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fr-FR"/>
        </a:p>
      </dgm:t>
    </dgm:pt>
    <dgm:pt modelId="{3F5D5D05-CC5C-44CC-A8D2-1E80829528AA}">
      <dgm:prSet custT="1"/>
      <dgm:spPr>
        <a:solidFill>
          <a:srgbClr val="0000CC"/>
        </a:solidFill>
      </dgm:spPr>
      <dgm:t>
        <a:bodyPr/>
        <a:lstStyle/>
        <a:p>
          <a:pPr algn="l"/>
          <a:r>
            <a:rPr lang="en-US" sz="1400" b="1" i="0" u="none" dirty="0" smtClean="0"/>
            <a:t>Assemblage (1 </a:t>
          </a:r>
          <a:r>
            <a:rPr lang="en-US" sz="1400" b="1" i="0" u="none" dirty="0" err="1" smtClean="0"/>
            <a:t>fichier</a:t>
          </a:r>
          <a:r>
            <a:rPr lang="en-US" sz="1400" b="1" i="0" u="none" dirty="0" smtClean="0"/>
            <a:t>)</a:t>
          </a:r>
          <a:endParaRPr lang="en-US" sz="1400" b="1" dirty="0"/>
        </a:p>
      </dgm:t>
    </dgm:pt>
    <dgm:pt modelId="{D110D527-EC32-41B4-B1C2-1CD916FF82C0}" type="parTrans" cxnId="{B46D26A0-B948-43CD-BAC9-0763E5297E93}">
      <dgm:prSet/>
      <dgm:spPr/>
      <dgm:t>
        <a:bodyPr/>
        <a:lstStyle/>
        <a:p>
          <a:endParaRPr lang="fr-FR" sz="1400"/>
        </a:p>
      </dgm:t>
    </dgm:pt>
    <dgm:pt modelId="{FE36D28E-9030-49C9-A5E6-FF31F84485C4}" type="sibTrans" cxnId="{B46D26A0-B948-43CD-BAC9-0763E5297E93}">
      <dgm:prSet/>
      <dgm:spPr/>
      <dgm:t>
        <a:bodyPr/>
        <a:lstStyle/>
        <a:p>
          <a:endParaRPr lang="fr-FR" sz="1400"/>
        </a:p>
      </dgm:t>
    </dgm:pt>
    <dgm:pt modelId="{A1BE5C38-86C4-44F2-8FF1-050E11062A3A}">
      <dgm:prSet custT="1"/>
      <dgm:spPr>
        <a:solidFill>
          <a:srgbClr val="0000CC"/>
        </a:solidFill>
      </dgm:spPr>
      <dgm:t>
        <a:bodyPr/>
        <a:lstStyle/>
        <a:p>
          <a:pPr algn="l"/>
          <a:r>
            <a:rPr lang="en-US" sz="1400" b="1" i="0" u="none" dirty="0" smtClean="0"/>
            <a:t>Assemblage (</a:t>
          </a:r>
          <a:r>
            <a:rPr lang="en-US" sz="1400" b="1" i="0" u="none" dirty="0" err="1" smtClean="0"/>
            <a:t>fichiers</a:t>
          </a:r>
          <a:r>
            <a:rPr lang="en-US" sz="1400" b="1" i="0" u="none" dirty="0" smtClean="0"/>
            <a:t> multiples)</a:t>
          </a:r>
          <a:endParaRPr lang="en-US" sz="1400" b="1" dirty="0"/>
        </a:p>
      </dgm:t>
    </dgm:pt>
    <dgm:pt modelId="{AD9B1682-0632-4BB8-BC57-9607E870269E}" type="parTrans" cxnId="{09329EF4-1B69-4C1F-AB93-D5AFF39A9EC7}">
      <dgm:prSet/>
      <dgm:spPr/>
      <dgm:t>
        <a:bodyPr/>
        <a:lstStyle/>
        <a:p>
          <a:endParaRPr lang="fr-FR" sz="1400"/>
        </a:p>
      </dgm:t>
    </dgm:pt>
    <dgm:pt modelId="{48688F4D-3B06-4BB3-BD40-7142841F8A40}" type="sibTrans" cxnId="{09329EF4-1B69-4C1F-AB93-D5AFF39A9EC7}">
      <dgm:prSet/>
      <dgm:spPr/>
      <dgm:t>
        <a:bodyPr/>
        <a:lstStyle/>
        <a:p>
          <a:endParaRPr lang="fr-FR" sz="1400"/>
        </a:p>
      </dgm:t>
    </dgm:pt>
    <dgm:pt modelId="{3A3FC3FF-0FEB-44EB-BA44-7910F05904B4}">
      <dgm:prSet custT="1"/>
      <dgm:spPr>
        <a:solidFill>
          <a:srgbClr val="0000CC"/>
        </a:solidFill>
      </dgm:spPr>
      <dgm:t>
        <a:bodyPr/>
        <a:lstStyle/>
        <a:p>
          <a:pPr algn="l"/>
          <a:r>
            <a:rPr lang="fr-FR" sz="1400" b="1" i="0" u="none" dirty="0" smtClean="0"/>
            <a:t>Géométrie 3D exacte</a:t>
          </a:r>
          <a:endParaRPr lang="fr-FR" sz="1400" b="1" dirty="0"/>
        </a:p>
      </dgm:t>
    </dgm:pt>
    <dgm:pt modelId="{FBD73D39-47AA-4EC5-B095-1A5A6600E212}" type="parTrans" cxnId="{0D111D61-45E3-46D9-B0FD-D49155FF14B5}">
      <dgm:prSet/>
      <dgm:spPr/>
      <dgm:t>
        <a:bodyPr/>
        <a:lstStyle/>
        <a:p>
          <a:endParaRPr lang="fr-FR" sz="1400"/>
        </a:p>
      </dgm:t>
    </dgm:pt>
    <dgm:pt modelId="{88E17099-F282-46C7-AA8C-96EA9C706206}" type="sibTrans" cxnId="{0D111D61-45E3-46D9-B0FD-D49155FF14B5}">
      <dgm:prSet/>
      <dgm:spPr/>
      <dgm:t>
        <a:bodyPr/>
        <a:lstStyle/>
        <a:p>
          <a:endParaRPr lang="fr-FR" sz="1400"/>
        </a:p>
      </dgm:t>
    </dgm:pt>
    <dgm:pt modelId="{1A350A1A-3CD8-4023-9DF3-ECC72079A930}">
      <dgm:prSet custT="1"/>
      <dgm:spPr>
        <a:solidFill>
          <a:srgbClr val="0000CC"/>
        </a:solidFill>
      </dgm:spPr>
      <dgm:t>
        <a:bodyPr/>
        <a:lstStyle/>
        <a:p>
          <a:pPr algn="l"/>
          <a:r>
            <a:rPr lang="fr-FR" sz="1400" b="1" i="0" u="none" dirty="0" smtClean="0"/>
            <a:t>Géométrie 3D </a:t>
          </a:r>
          <a:r>
            <a:rPr lang="fr-FR" sz="1400" b="1" i="0" u="none" dirty="0" err="1" smtClean="0"/>
            <a:t>tessellée</a:t>
          </a:r>
          <a:endParaRPr lang="fr-FR" sz="1400" b="1" dirty="0"/>
        </a:p>
      </dgm:t>
    </dgm:pt>
    <dgm:pt modelId="{CB1CB4A3-1213-4B8A-A5CF-83B29A0F4C2F}" type="parTrans" cxnId="{C2F98D20-2355-4594-8F21-D0938A9C16BA}">
      <dgm:prSet/>
      <dgm:spPr/>
      <dgm:t>
        <a:bodyPr/>
        <a:lstStyle/>
        <a:p>
          <a:endParaRPr lang="fr-FR" sz="1400"/>
        </a:p>
      </dgm:t>
    </dgm:pt>
    <dgm:pt modelId="{AD7E3446-9557-4039-AF6D-7A34A9C543DC}" type="sibTrans" cxnId="{C2F98D20-2355-4594-8F21-D0938A9C16BA}">
      <dgm:prSet/>
      <dgm:spPr/>
      <dgm:t>
        <a:bodyPr/>
        <a:lstStyle/>
        <a:p>
          <a:endParaRPr lang="fr-FR" sz="1400"/>
        </a:p>
      </dgm:t>
    </dgm:pt>
    <dgm:pt modelId="{DA5BD52A-EEAD-492F-ABF0-AA87BEFCC723}">
      <dgm:prSet custT="1"/>
      <dgm:spPr>
        <a:solidFill>
          <a:srgbClr val="0000CC"/>
        </a:solidFill>
      </dgm:spPr>
      <dgm:t>
        <a:bodyPr/>
        <a:lstStyle/>
        <a:p>
          <a:pPr algn="l"/>
          <a:r>
            <a:rPr lang="fr-FR" sz="1400" b="1" dirty="0" smtClean="0"/>
            <a:t>Annotations/Tolérancements (graphique)</a:t>
          </a:r>
          <a:endParaRPr lang="fr-FR" sz="1400" b="1" dirty="0"/>
        </a:p>
      </dgm:t>
    </dgm:pt>
    <dgm:pt modelId="{F58AE70A-AE0E-46AD-8579-AC607D593CD3}" type="parTrans" cxnId="{63F10F70-DC63-46F1-9BE6-616C2AC7147C}">
      <dgm:prSet/>
      <dgm:spPr/>
      <dgm:t>
        <a:bodyPr/>
        <a:lstStyle/>
        <a:p>
          <a:endParaRPr lang="fr-FR" sz="1400"/>
        </a:p>
      </dgm:t>
    </dgm:pt>
    <dgm:pt modelId="{27F5E9DF-71A1-46A6-AB63-558C7AD2C5F4}" type="sibTrans" cxnId="{63F10F70-DC63-46F1-9BE6-616C2AC7147C}">
      <dgm:prSet/>
      <dgm:spPr/>
      <dgm:t>
        <a:bodyPr/>
        <a:lstStyle/>
        <a:p>
          <a:endParaRPr lang="fr-FR" sz="1400"/>
        </a:p>
      </dgm:t>
    </dgm:pt>
    <dgm:pt modelId="{26B8DE49-68E3-446D-B108-C1AE41C76A20}">
      <dgm:prSet custT="1"/>
      <dgm:spPr>
        <a:solidFill>
          <a:srgbClr val="0000CC"/>
        </a:solidFill>
      </dgm:spPr>
      <dgm:t>
        <a:bodyPr/>
        <a:lstStyle/>
        <a:p>
          <a:pPr algn="l"/>
          <a:r>
            <a:rPr lang="fr-FR" sz="1400" b="1" dirty="0" smtClean="0"/>
            <a:t>Tolérancements (sémantique)</a:t>
          </a:r>
          <a:endParaRPr lang="fr-FR" sz="1400" b="1" dirty="0"/>
        </a:p>
      </dgm:t>
    </dgm:pt>
    <dgm:pt modelId="{EC46517C-9DCB-4B9D-8975-F12C7D6CE8AF}" type="parTrans" cxnId="{60BE9DDB-843D-4B30-AD33-BB9621D8E4A2}">
      <dgm:prSet/>
      <dgm:spPr/>
      <dgm:t>
        <a:bodyPr/>
        <a:lstStyle/>
        <a:p>
          <a:endParaRPr lang="fr-FR" sz="1400"/>
        </a:p>
      </dgm:t>
    </dgm:pt>
    <dgm:pt modelId="{108BE10D-15B9-4A0A-8198-B366F554D302}" type="sibTrans" cxnId="{60BE9DDB-843D-4B30-AD33-BB9621D8E4A2}">
      <dgm:prSet/>
      <dgm:spPr/>
      <dgm:t>
        <a:bodyPr/>
        <a:lstStyle/>
        <a:p>
          <a:endParaRPr lang="fr-FR" sz="1400"/>
        </a:p>
      </dgm:t>
    </dgm:pt>
    <dgm:pt modelId="{3382EE1D-89BF-4EA2-8123-28F7CC539743}">
      <dgm:prSet custT="1"/>
      <dgm:spPr>
        <a:solidFill>
          <a:srgbClr val="0000CC"/>
        </a:solidFill>
      </dgm:spPr>
      <dgm:t>
        <a:bodyPr/>
        <a:lstStyle/>
        <a:p>
          <a:pPr algn="l"/>
          <a:r>
            <a:rPr lang="fr-FR" sz="1400" b="1" i="0" u="none" dirty="0" smtClean="0"/>
            <a:t>Composite (pli surface implicite)</a:t>
          </a:r>
          <a:endParaRPr lang="fr-FR" sz="1400" b="1" dirty="0"/>
        </a:p>
      </dgm:t>
    </dgm:pt>
    <dgm:pt modelId="{043FF8B9-9997-459E-A7FB-9A1184501D9B}" type="parTrans" cxnId="{4642A7FE-7084-4ABB-B3B4-2369F1CE1F37}">
      <dgm:prSet/>
      <dgm:spPr/>
      <dgm:t>
        <a:bodyPr/>
        <a:lstStyle/>
        <a:p>
          <a:endParaRPr lang="fr-FR" sz="1400"/>
        </a:p>
      </dgm:t>
    </dgm:pt>
    <dgm:pt modelId="{BEF3CFC4-193C-4498-9885-DDE5755572E8}" type="sibTrans" cxnId="{4642A7FE-7084-4ABB-B3B4-2369F1CE1F37}">
      <dgm:prSet/>
      <dgm:spPr/>
      <dgm:t>
        <a:bodyPr/>
        <a:lstStyle/>
        <a:p>
          <a:endParaRPr lang="fr-FR" sz="1400"/>
        </a:p>
      </dgm:t>
    </dgm:pt>
    <dgm:pt modelId="{EB4588FF-095D-44DF-92E8-D69DF6553E73}">
      <dgm:prSet custT="1"/>
      <dgm:spPr>
        <a:solidFill>
          <a:srgbClr val="0000CC"/>
        </a:solidFill>
      </dgm:spPr>
      <dgm:t>
        <a:bodyPr/>
        <a:lstStyle/>
        <a:p>
          <a:pPr algn="l"/>
          <a:r>
            <a:rPr lang="fr-FR" sz="1400" b="1" i="0" u="none" dirty="0" smtClean="0"/>
            <a:t>Cinématique</a:t>
          </a:r>
          <a:endParaRPr lang="fr-FR" sz="1400" b="1" dirty="0"/>
        </a:p>
      </dgm:t>
    </dgm:pt>
    <dgm:pt modelId="{5B62F5DE-DC8E-4857-BB43-53914FB892F5}" type="parTrans" cxnId="{FE00038A-046A-4FC5-B279-E887E4519D28}">
      <dgm:prSet/>
      <dgm:spPr/>
      <dgm:t>
        <a:bodyPr/>
        <a:lstStyle/>
        <a:p>
          <a:endParaRPr lang="fr-FR" sz="1400"/>
        </a:p>
      </dgm:t>
    </dgm:pt>
    <dgm:pt modelId="{232D9073-0D4D-4813-B23C-DE2E5B628495}" type="sibTrans" cxnId="{FE00038A-046A-4FC5-B279-E887E4519D28}">
      <dgm:prSet/>
      <dgm:spPr/>
      <dgm:t>
        <a:bodyPr/>
        <a:lstStyle/>
        <a:p>
          <a:endParaRPr lang="fr-FR" sz="1400"/>
        </a:p>
      </dgm:t>
    </dgm:pt>
    <dgm:pt modelId="{93B5A5BD-5914-49C7-92ED-9694DF5754C6}">
      <dgm:prSet custT="1"/>
      <dgm:spPr>
        <a:solidFill>
          <a:srgbClr val="0000CC"/>
        </a:solidFill>
      </dgm:spPr>
      <dgm:t>
        <a:bodyPr/>
        <a:lstStyle/>
        <a:p>
          <a:pPr algn="l"/>
          <a:r>
            <a:rPr lang="fr-FR" sz="1400" b="1" i="0" u="none" dirty="0" err="1" smtClean="0"/>
            <a:t>Form</a:t>
          </a:r>
          <a:r>
            <a:rPr lang="fr-FR" sz="1400" b="1" i="0" u="none" dirty="0" smtClean="0"/>
            <a:t> </a:t>
          </a:r>
          <a:r>
            <a:rPr lang="fr-FR" sz="1400" b="1" i="0" u="none" dirty="0" err="1" smtClean="0"/>
            <a:t>feature</a:t>
          </a:r>
          <a:r>
            <a:rPr lang="fr-FR" sz="1400" b="1" i="0" u="none" dirty="0" smtClean="0"/>
            <a:t> d’usinage</a:t>
          </a:r>
          <a:endParaRPr lang="fr-FR" sz="1400" b="1" dirty="0"/>
        </a:p>
      </dgm:t>
    </dgm:pt>
    <dgm:pt modelId="{5865849F-D89C-4937-B42E-19B386D3CDF9}" type="parTrans" cxnId="{72789E22-6176-420E-81F2-9329A097D37D}">
      <dgm:prSet/>
      <dgm:spPr/>
      <dgm:t>
        <a:bodyPr/>
        <a:lstStyle/>
        <a:p>
          <a:endParaRPr lang="fr-FR" sz="1400"/>
        </a:p>
      </dgm:t>
    </dgm:pt>
    <dgm:pt modelId="{0EA73760-D564-4FC3-8744-412EBBEB827A}" type="sibTrans" cxnId="{72789E22-6176-420E-81F2-9329A097D37D}">
      <dgm:prSet/>
      <dgm:spPr/>
      <dgm:t>
        <a:bodyPr/>
        <a:lstStyle/>
        <a:p>
          <a:endParaRPr lang="fr-FR" sz="1400"/>
        </a:p>
      </dgm:t>
    </dgm:pt>
    <dgm:pt modelId="{FAA6CD1B-DAE2-4E85-814C-87CD19874231}">
      <dgm:prSet custT="1"/>
      <dgm:spPr>
        <a:solidFill>
          <a:srgbClr val="0000CC"/>
        </a:solidFill>
      </dgm:spPr>
      <dgm:t>
        <a:bodyPr/>
        <a:lstStyle/>
        <a:p>
          <a:pPr algn="l"/>
          <a:r>
            <a:rPr lang="fr-FR" sz="1400" b="1" dirty="0" smtClean="0"/>
            <a:t>Historique de </a:t>
          </a:r>
          <a:r>
            <a:rPr lang="fr-FR" sz="1400" b="1" smtClean="0"/>
            <a:t>construction </a:t>
          </a:r>
          <a:endParaRPr lang="fr-FR" sz="1400" b="1" dirty="0"/>
        </a:p>
      </dgm:t>
    </dgm:pt>
    <dgm:pt modelId="{9A55FDA5-1D58-45DB-BD89-C73F471E3B08}" type="parTrans" cxnId="{06484F0E-2FFE-4F93-A5D5-CCE5F0D3A687}">
      <dgm:prSet/>
      <dgm:spPr/>
      <dgm:t>
        <a:bodyPr/>
        <a:lstStyle/>
        <a:p>
          <a:endParaRPr lang="fr-FR" sz="1400"/>
        </a:p>
      </dgm:t>
    </dgm:pt>
    <dgm:pt modelId="{E50FB391-8A82-48EC-8696-E92101569917}" type="sibTrans" cxnId="{06484F0E-2FFE-4F93-A5D5-CCE5F0D3A687}">
      <dgm:prSet/>
      <dgm:spPr/>
      <dgm:t>
        <a:bodyPr/>
        <a:lstStyle/>
        <a:p>
          <a:endParaRPr lang="fr-FR" sz="1400"/>
        </a:p>
      </dgm:t>
    </dgm:pt>
    <dgm:pt modelId="{801023BF-4E2F-4B66-9918-34E8ED4C9FC0}">
      <dgm:prSet custT="1"/>
      <dgm:spPr>
        <a:solidFill>
          <a:srgbClr val="0000CC"/>
        </a:solidFill>
      </dgm:spPr>
      <dgm:t>
        <a:bodyPr/>
        <a:lstStyle/>
        <a:p>
          <a:pPr algn="l"/>
          <a:r>
            <a:rPr lang="fr-FR" sz="1400" b="1" dirty="0" smtClean="0"/>
            <a:t>Modèle paramétré</a:t>
          </a:r>
          <a:endParaRPr lang="fr-FR" sz="1400" b="1" dirty="0"/>
        </a:p>
      </dgm:t>
    </dgm:pt>
    <dgm:pt modelId="{CF8949FC-462C-49A6-A633-B7D92359381E}" type="parTrans" cxnId="{4DCB87FD-9D26-440D-AD0C-4B6490733DDB}">
      <dgm:prSet/>
      <dgm:spPr/>
      <dgm:t>
        <a:bodyPr/>
        <a:lstStyle/>
        <a:p>
          <a:endParaRPr lang="fr-FR" sz="1400"/>
        </a:p>
      </dgm:t>
    </dgm:pt>
    <dgm:pt modelId="{4E10FCFC-D14B-433B-A373-1851FA6B9A39}" type="sibTrans" cxnId="{4DCB87FD-9D26-440D-AD0C-4B6490733DDB}">
      <dgm:prSet/>
      <dgm:spPr/>
      <dgm:t>
        <a:bodyPr/>
        <a:lstStyle/>
        <a:p>
          <a:endParaRPr lang="fr-FR" sz="1400"/>
        </a:p>
      </dgm:t>
    </dgm:pt>
    <dgm:pt modelId="{14802560-E7AF-44B6-A3E0-C6B10D53635B}">
      <dgm:prSet custT="1"/>
      <dgm:spPr>
        <a:solidFill>
          <a:schemeClr val="accent4">
            <a:lumMod val="75000"/>
            <a:alpha val="90000"/>
          </a:schemeClr>
        </a:solidFill>
      </dgm:spPr>
      <dgm:t>
        <a:bodyPr/>
        <a:lstStyle/>
        <a:p>
          <a:r>
            <a:rPr lang="fr-FR" sz="1400" dirty="0" smtClean="0"/>
            <a:t>2016</a:t>
          </a:r>
          <a:endParaRPr lang="fr-FR" sz="1400" dirty="0"/>
        </a:p>
      </dgm:t>
    </dgm:pt>
    <dgm:pt modelId="{F80934D1-CB1F-45F6-8A16-407CC9F0A4E1}" type="sibTrans" cxnId="{94A90A77-D131-49C7-B119-7AE25E89A9A0}">
      <dgm:prSet/>
      <dgm:spPr/>
      <dgm:t>
        <a:bodyPr/>
        <a:lstStyle/>
        <a:p>
          <a:endParaRPr lang="fr-FR" sz="1400"/>
        </a:p>
      </dgm:t>
    </dgm:pt>
    <dgm:pt modelId="{B59EFBE8-7B25-4EC2-A889-74DC83245D81}" type="parTrans" cxnId="{94A90A77-D131-49C7-B119-7AE25E89A9A0}">
      <dgm:prSet/>
      <dgm:spPr/>
      <dgm:t>
        <a:bodyPr/>
        <a:lstStyle/>
        <a:p>
          <a:endParaRPr lang="fr-FR" sz="1400"/>
        </a:p>
      </dgm:t>
    </dgm:pt>
    <dgm:pt modelId="{798F812A-4E82-40FB-8D74-BE2F7A98E0C4}">
      <dgm:prSet phldrT="[Texte]" custT="1"/>
      <dgm:spPr>
        <a:solidFill>
          <a:schemeClr val="accent4">
            <a:lumMod val="75000"/>
            <a:alpha val="90000"/>
          </a:schemeClr>
        </a:solidFill>
      </dgm:spPr>
      <dgm:t>
        <a:bodyPr/>
        <a:lstStyle/>
        <a:p>
          <a:r>
            <a:rPr lang="fr-FR" sz="1400" dirty="0" smtClean="0"/>
            <a:t>2015</a:t>
          </a:r>
          <a:endParaRPr lang="fr-FR" sz="1400" dirty="0"/>
        </a:p>
      </dgm:t>
    </dgm:pt>
    <dgm:pt modelId="{5B1C2496-15F2-4E1F-AAFB-EE5161C8C7FD}" type="sibTrans" cxnId="{350BA826-CF8D-49D9-8F47-BB1A61ADB505}">
      <dgm:prSet/>
      <dgm:spPr/>
      <dgm:t>
        <a:bodyPr/>
        <a:lstStyle/>
        <a:p>
          <a:endParaRPr lang="fr-FR" sz="1400"/>
        </a:p>
      </dgm:t>
    </dgm:pt>
    <dgm:pt modelId="{0D2AF5E9-1177-4289-AA8A-D5A9C7CF81CB}" type="parTrans" cxnId="{350BA826-CF8D-49D9-8F47-BB1A61ADB505}">
      <dgm:prSet/>
      <dgm:spPr/>
      <dgm:t>
        <a:bodyPr/>
        <a:lstStyle/>
        <a:p>
          <a:endParaRPr lang="fr-FR" sz="1400"/>
        </a:p>
      </dgm:t>
    </dgm:pt>
    <dgm:pt modelId="{DDC23A34-53B4-470E-B8B3-69501045D11F}">
      <dgm:prSet phldrT="[Texte]" custT="1"/>
      <dgm:spPr>
        <a:solidFill>
          <a:schemeClr val="accent4">
            <a:lumMod val="75000"/>
            <a:alpha val="90000"/>
          </a:schemeClr>
        </a:solidFill>
      </dgm:spPr>
      <dgm:t>
        <a:bodyPr/>
        <a:lstStyle/>
        <a:p>
          <a:r>
            <a:rPr lang="fr-FR" sz="1400" dirty="0" smtClean="0"/>
            <a:t>2014</a:t>
          </a:r>
          <a:endParaRPr lang="fr-FR" sz="1400" dirty="0"/>
        </a:p>
      </dgm:t>
    </dgm:pt>
    <dgm:pt modelId="{12DE8F7A-5B1D-43C6-B0E2-4D3C1E5E2889}" type="sibTrans" cxnId="{C01B1654-DF80-4D71-B4F7-67F35E6E5452}">
      <dgm:prSet/>
      <dgm:spPr/>
      <dgm:t>
        <a:bodyPr/>
        <a:lstStyle/>
        <a:p>
          <a:endParaRPr lang="fr-FR" sz="1400"/>
        </a:p>
      </dgm:t>
    </dgm:pt>
    <dgm:pt modelId="{3DD271BF-1F25-4B3A-BD72-CA2742032C1D}" type="parTrans" cxnId="{C01B1654-DF80-4D71-B4F7-67F35E6E5452}">
      <dgm:prSet/>
      <dgm:spPr/>
      <dgm:t>
        <a:bodyPr/>
        <a:lstStyle/>
        <a:p>
          <a:endParaRPr lang="fr-FR" sz="1400"/>
        </a:p>
      </dgm:t>
    </dgm:pt>
    <dgm:pt modelId="{04EF7B03-8D16-4822-936C-CCDBCBAD3A04}">
      <dgm:prSet phldrT="[Texte]" custT="1"/>
      <dgm:spPr>
        <a:noFill/>
        <a:ln>
          <a:solidFill>
            <a:schemeClr val="tx1">
              <a:lumMod val="85000"/>
            </a:schemeClr>
          </a:solidFill>
        </a:ln>
      </dgm:spPr>
      <dgm:t>
        <a:bodyPr/>
        <a:lstStyle/>
        <a:p>
          <a:pPr algn="ctr"/>
          <a:r>
            <a:rPr lang="fr-FR" sz="2800" b="1" dirty="0" smtClean="0">
              <a:solidFill>
                <a:schemeClr val="bg2"/>
              </a:solidFill>
            </a:rPr>
            <a:t> </a:t>
          </a:r>
          <a:r>
            <a:rPr lang="fr-FR" sz="2800" b="1" dirty="0" smtClean="0">
              <a:solidFill>
                <a:schemeClr val="bg2"/>
              </a:solidFill>
            </a:rPr>
            <a:t>CAO</a:t>
          </a:r>
          <a:endParaRPr lang="fr-FR" sz="2800" b="1" dirty="0">
            <a:solidFill>
              <a:schemeClr val="bg2"/>
            </a:solidFill>
          </a:endParaRPr>
        </a:p>
      </dgm:t>
    </dgm:pt>
    <dgm:pt modelId="{05566A90-541A-4C9D-887B-CDE3D9043BDB}" type="sibTrans" cxnId="{A5DE262E-9DD9-4396-9F29-3BEEBD74C307}">
      <dgm:prSet/>
      <dgm:spPr/>
      <dgm:t>
        <a:bodyPr/>
        <a:lstStyle/>
        <a:p>
          <a:endParaRPr lang="fr-FR" sz="1400"/>
        </a:p>
      </dgm:t>
    </dgm:pt>
    <dgm:pt modelId="{51998C4F-D56C-447A-8367-EC25D7266242}" type="parTrans" cxnId="{A5DE262E-9DD9-4396-9F29-3BEEBD74C307}">
      <dgm:prSet/>
      <dgm:spPr/>
      <dgm:t>
        <a:bodyPr/>
        <a:lstStyle/>
        <a:p>
          <a:endParaRPr lang="fr-FR" sz="1400"/>
        </a:p>
      </dgm:t>
    </dgm:pt>
    <dgm:pt modelId="{708D9E39-9CE6-4CDF-B5B0-5796916B2D39}">
      <dgm:prSet custT="1"/>
      <dgm:spPr>
        <a:solidFill>
          <a:srgbClr val="00B050">
            <a:alpha val="90000"/>
          </a:srgbClr>
        </a:solidFill>
      </dgm:spPr>
      <dgm:t>
        <a:bodyPr/>
        <a:lstStyle/>
        <a:p>
          <a:r>
            <a:rPr lang="fr-FR" sz="1400" dirty="0" smtClean="0"/>
            <a:t>Disponible dans la plupart  des applications récentes</a:t>
          </a:r>
          <a:endParaRPr lang="fr-FR" sz="1400" dirty="0"/>
        </a:p>
      </dgm:t>
    </dgm:pt>
    <dgm:pt modelId="{D5C4E964-0908-4C1C-BD9A-359E28738D5F}" type="parTrans" cxnId="{95EB6C94-962F-4EAD-909E-B353262BEADD}">
      <dgm:prSet/>
      <dgm:spPr/>
      <dgm:t>
        <a:bodyPr/>
        <a:lstStyle/>
        <a:p>
          <a:endParaRPr lang="fr-FR" sz="1400"/>
        </a:p>
      </dgm:t>
    </dgm:pt>
    <dgm:pt modelId="{25787716-CE33-43C8-99F2-D9DDA9CC6940}" type="sibTrans" cxnId="{95EB6C94-962F-4EAD-909E-B353262BEADD}">
      <dgm:prSet/>
      <dgm:spPr/>
      <dgm:t>
        <a:bodyPr/>
        <a:lstStyle/>
        <a:p>
          <a:endParaRPr lang="fr-FR" sz="1400"/>
        </a:p>
      </dgm:t>
    </dgm:pt>
    <dgm:pt modelId="{7EA5E456-1F12-4B74-9A63-07875D610E46}">
      <dgm:prSet custT="1"/>
      <dgm:spPr>
        <a:gradFill rotWithShape="0">
          <a:gsLst>
            <a:gs pos="23000">
              <a:srgbClr val="60CE32"/>
            </a:gs>
            <a:gs pos="0">
              <a:srgbClr val="FFFF00"/>
            </a:gs>
            <a:gs pos="100000">
              <a:srgbClr val="00B050"/>
            </a:gs>
          </a:gsLst>
          <a:lin ang="0" scaled="0"/>
        </a:gradFill>
      </dgm:spPr>
      <dgm:t>
        <a:bodyPr/>
        <a:lstStyle/>
        <a:p>
          <a:pPr algn="ctr"/>
          <a:r>
            <a:rPr lang="fr-FR" sz="1400" b="0" dirty="0" smtClean="0"/>
            <a:t>Disponible dans certaines applications</a:t>
          </a:r>
          <a:endParaRPr lang="fr-FR" sz="1400" b="0" dirty="0"/>
        </a:p>
      </dgm:t>
    </dgm:pt>
    <dgm:pt modelId="{7A4E740B-B637-4F7D-B238-C97B4722AE17}" type="parTrans" cxnId="{B02ECC9C-14B2-405C-92FC-FC043548B82A}">
      <dgm:prSet/>
      <dgm:spPr/>
      <dgm:t>
        <a:bodyPr/>
        <a:lstStyle/>
        <a:p>
          <a:endParaRPr lang="fr-FR" sz="1400"/>
        </a:p>
      </dgm:t>
    </dgm:pt>
    <dgm:pt modelId="{FFAF134E-AD1F-4692-BF82-6B199B516040}" type="sibTrans" cxnId="{B02ECC9C-14B2-405C-92FC-FC043548B82A}">
      <dgm:prSet/>
      <dgm:spPr/>
      <dgm:t>
        <a:bodyPr/>
        <a:lstStyle/>
        <a:p>
          <a:endParaRPr lang="fr-FR" sz="1400"/>
        </a:p>
      </dgm:t>
    </dgm:pt>
    <dgm:pt modelId="{710BCC5F-EE63-4D0D-AAB5-68742B66D6EA}">
      <dgm:prSet custT="1"/>
      <dgm:spPr>
        <a:solidFill>
          <a:srgbClr val="00B050"/>
        </a:solidFill>
      </dgm:spPr>
      <dgm:t>
        <a:bodyPr/>
        <a:lstStyle/>
        <a:p>
          <a:pPr algn="ctr"/>
          <a:r>
            <a:rPr lang="fr-FR" sz="1400" dirty="0" smtClean="0"/>
            <a:t>Disponible dans la plupart  des applications récentes</a:t>
          </a:r>
          <a:endParaRPr lang="fr-FR" sz="1400" b="1" dirty="0"/>
        </a:p>
      </dgm:t>
    </dgm:pt>
    <dgm:pt modelId="{CC3C674B-EF37-43AF-9EB5-58B324A7A881}" type="parTrans" cxnId="{4FC7069A-7037-4F8F-BD51-1A501EE24D05}">
      <dgm:prSet/>
      <dgm:spPr/>
      <dgm:t>
        <a:bodyPr/>
        <a:lstStyle/>
        <a:p>
          <a:endParaRPr lang="fr-FR" sz="1400"/>
        </a:p>
      </dgm:t>
    </dgm:pt>
    <dgm:pt modelId="{1C28C6DE-B4BE-4A92-AEDC-4DFA6C94B438}" type="sibTrans" cxnId="{4FC7069A-7037-4F8F-BD51-1A501EE24D05}">
      <dgm:prSet/>
      <dgm:spPr/>
      <dgm:t>
        <a:bodyPr/>
        <a:lstStyle/>
        <a:p>
          <a:endParaRPr lang="fr-FR" sz="1400"/>
        </a:p>
      </dgm:t>
    </dgm:pt>
    <dgm:pt modelId="{FE023243-7D85-45DE-89DA-E0658ED33852}">
      <dgm:prSet custT="1"/>
      <dgm:spPr>
        <a:gradFill rotWithShape="0">
          <a:gsLst>
            <a:gs pos="67000">
              <a:srgbClr val="60CE32"/>
            </a:gs>
            <a:gs pos="9000">
              <a:srgbClr val="FFFF00"/>
            </a:gs>
            <a:gs pos="100000">
              <a:srgbClr val="00B050"/>
            </a:gs>
          </a:gsLst>
          <a:lin ang="0" scaled="0"/>
        </a:gradFill>
      </dgm:spPr>
      <dgm:t>
        <a:bodyPr/>
        <a:lstStyle/>
        <a:p>
          <a:pPr algn="l"/>
          <a:endParaRPr lang="fr-FR" sz="1400" b="1" dirty="0"/>
        </a:p>
      </dgm:t>
    </dgm:pt>
    <dgm:pt modelId="{1687F2D5-7409-4175-89BE-947FF9ECAEC1}" type="parTrans" cxnId="{C7BAD8F9-6DC2-4909-B427-9E0ADA7AF68D}">
      <dgm:prSet/>
      <dgm:spPr/>
      <dgm:t>
        <a:bodyPr/>
        <a:lstStyle/>
        <a:p>
          <a:endParaRPr lang="fr-FR" sz="1400"/>
        </a:p>
      </dgm:t>
    </dgm:pt>
    <dgm:pt modelId="{007870FE-3EC3-4D4E-96AF-A4474C4A7697}" type="sibTrans" cxnId="{C7BAD8F9-6DC2-4909-B427-9E0ADA7AF68D}">
      <dgm:prSet/>
      <dgm:spPr/>
      <dgm:t>
        <a:bodyPr/>
        <a:lstStyle/>
        <a:p>
          <a:endParaRPr lang="fr-FR" sz="1400"/>
        </a:p>
      </dgm:t>
    </dgm:pt>
    <dgm:pt modelId="{72B897C2-B2DC-4800-83EE-48F226469561}">
      <dgm:prSet custT="1"/>
      <dgm:spPr>
        <a:solidFill>
          <a:srgbClr val="0000CC"/>
        </a:solidFill>
      </dgm:spPr>
      <dgm:t>
        <a:bodyPr/>
        <a:lstStyle/>
        <a:p>
          <a:pPr algn="l"/>
          <a:r>
            <a:rPr lang="fr-FR" sz="1400" b="1" i="0" u="none" dirty="0" smtClean="0"/>
            <a:t>Composite (pli solide </a:t>
          </a:r>
          <a:r>
            <a:rPr lang="fr-FR" sz="1400" b="1" i="0" u="none" dirty="0" err="1" smtClean="0"/>
            <a:t>tessellé</a:t>
          </a:r>
          <a:r>
            <a:rPr lang="fr-FR" sz="1400" b="1" i="0" u="none" dirty="0" smtClean="0"/>
            <a:t>)</a:t>
          </a:r>
          <a:endParaRPr lang="fr-FR" sz="1400" b="1" dirty="0"/>
        </a:p>
      </dgm:t>
    </dgm:pt>
    <dgm:pt modelId="{AB0299EB-0ED2-4AC9-B974-65BA94A4FFBA}" type="parTrans" cxnId="{D8BE7B64-9350-4A49-9CF6-E8ABEDF7E7BD}">
      <dgm:prSet/>
      <dgm:spPr/>
      <dgm:t>
        <a:bodyPr/>
        <a:lstStyle/>
        <a:p>
          <a:endParaRPr lang="fr-FR" sz="1400"/>
        </a:p>
      </dgm:t>
    </dgm:pt>
    <dgm:pt modelId="{C398C8F3-4B1E-4C95-991D-75615DF79105}" type="sibTrans" cxnId="{D8BE7B64-9350-4A49-9CF6-E8ABEDF7E7BD}">
      <dgm:prSet/>
      <dgm:spPr/>
      <dgm:t>
        <a:bodyPr/>
        <a:lstStyle/>
        <a:p>
          <a:endParaRPr lang="fr-FR" sz="1400"/>
        </a:p>
      </dgm:t>
    </dgm:pt>
    <dgm:pt modelId="{878C5FD8-87D2-4DD2-998D-BC9314E3CEE5}">
      <dgm:prSet custT="1"/>
      <dgm:spPr>
        <a:solidFill>
          <a:srgbClr val="00B050">
            <a:alpha val="90000"/>
          </a:srgbClr>
        </a:solidFill>
      </dgm:spPr>
      <dgm:t>
        <a:bodyPr/>
        <a:lstStyle/>
        <a:p>
          <a:r>
            <a:rPr lang="fr-FR" sz="1400" dirty="0" smtClean="0"/>
            <a:t>Disponible dans la plupart  des applications récentes</a:t>
          </a:r>
          <a:endParaRPr lang="fr-FR" sz="1400" dirty="0"/>
        </a:p>
      </dgm:t>
    </dgm:pt>
    <dgm:pt modelId="{83070608-B3BD-4D08-B549-06AC1375FD14}" type="parTrans" cxnId="{5844DAB7-3939-4B68-8374-DC574E91F9CD}">
      <dgm:prSet/>
      <dgm:spPr/>
      <dgm:t>
        <a:bodyPr/>
        <a:lstStyle/>
        <a:p>
          <a:endParaRPr lang="fr-FR" sz="1400"/>
        </a:p>
      </dgm:t>
    </dgm:pt>
    <dgm:pt modelId="{560F9BE1-8E87-49A8-904D-E8B008711512}" type="sibTrans" cxnId="{5844DAB7-3939-4B68-8374-DC574E91F9CD}">
      <dgm:prSet/>
      <dgm:spPr/>
      <dgm:t>
        <a:bodyPr/>
        <a:lstStyle/>
        <a:p>
          <a:endParaRPr lang="fr-FR" sz="1400"/>
        </a:p>
      </dgm:t>
    </dgm:pt>
    <dgm:pt modelId="{065E8FCD-EC2A-4D5E-81C8-5C05C145C55B}">
      <dgm:prSet custT="1"/>
      <dgm:spPr>
        <a:solidFill>
          <a:srgbClr val="00B050">
            <a:alpha val="90000"/>
          </a:srgbClr>
        </a:solidFill>
      </dgm:spPr>
      <dgm:t>
        <a:bodyPr/>
        <a:lstStyle/>
        <a:p>
          <a:pPr algn="ctr"/>
          <a:r>
            <a:rPr lang="fr-FR" sz="1400" dirty="0" smtClean="0"/>
            <a:t>Disponible dans la plupart  des applications récentes</a:t>
          </a:r>
          <a:endParaRPr lang="en-US" sz="1400" b="1" dirty="0"/>
        </a:p>
      </dgm:t>
    </dgm:pt>
    <dgm:pt modelId="{4B169FEB-B37A-4AF1-809B-231F40B0AB00}" type="parTrans" cxnId="{8AA50EF5-7CF4-40CD-84A6-1E592231F4F7}">
      <dgm:prSet/>
      <dgm:spPr/>
      <dgm:t>
        <a:bodyPr/>
        <a:lstStyle/>
        <a:p>
          <a:endParaRPr lang="fr-FR"/>
        </a:p>
      </dgm:t>
    </dgm:pt>
    <dgm:pt modelId="{0BE9E5F5-7192-49FC-A8C5-E5F57B9B10C4}" type="sibTrans" cxnId="{8AA50EF5-7CF4-40CD-84A6-1E592231F4F7}">
      <dgm:prSet/>
      <dgm:spPr/>
      <dgm:t>
        <a:bodyPr/>
        <a:lstStyle/>
        <a:p>
          <a:endParaRPr lang="fr-FR"/>
        </a:p>
      </dgm:t>
    </dgm:pt>
    <dgm:pt modelId="{12CEA8C1-CDA9-428B-9C36-FC73AA9CC0B2}">
      <dgm:prSet custT="1"/>
      <dgm:spPr>
        <a:solidFill>
          <a:schemeClr val="tx1">
            <a:lumMod val="50000"/>
          </a:schemeClr>
        </a:solidFill>
      </dgm:spPr>
      <dgm:t>
        <a:bodyPr/>
        <a:lstStyle/>
        <a:p>
          <a:pPr algn="l"/>
          <a:endParaRPr lang="fr-FR" sz="1400" b="1" dirty="0"/>
        </a:p>
      </dgm:t>
    </dgm:pt>
    <dgm:pt modelId="{8CEC67C5-77B0-4652-B0E3-937A07208712}" type="parTrans" cxnId="{06805804-35CE-4D1B-A75D-DC36090F79D9}">
      <dgm:prSet/>
      <dgm:spPr/>
      <dgm:t>
        <a:bodyPr/>
        <a:lstStyle/>
        <a:p>
          <a:endParaRPr lang="fr-FR"/>
        </a:p>
      </dgm:t>
    </dgm:pt>
    <dgm:pt modelId="{A1AD3802-BE63-4C1F-90BA-79A2A7E31A72}" type="sibTrans" cxnId="{06805804-35CE-4D1B-A75D-DC36090F79D9}">
      <dgm:prSet/>
      <dgm:spPr/>
      <dgm:t>
        <a:bodyPr/>
        <a:lstStyle/>
        <a:p>
          <a:endParaRPr lang="fr-FR"/>
        </a:p>
      </dgm:t>
    </dgm:pt>
    <dgm:pt modelId="{B6C09EBF-BDB2-4CB5-88D7-26499F2F978D}">
      <dgm:prSet custT="1"/>
      <dgm:spPr>
        <a:gradFill rotWithShape="0">
          <a:gsLst>
            <a:gs pos="47000">
              <a:srgbClr val="70D35A"/>
            </a:gs>
            <a:gs pos="18000">
              <a:schemeClr val="tx2">
                <a:lumMod val="60000"/>
                <a:lumOff val="40000"/>
              </a:schemeClr>
            </a:gs>
            <a:gs pos="100000">
              <a:srgbClr val="00B050"/>
            </a:gs>
          </a:gsLst>
          <a:lin ang="0" scaled="0"/>
        </a:gradFill>
      </dgm:spPr>
      <dgm:t>
        <a:bodyPr/>
        <a:lstStyle/>
        <a:p>
          <a:pPr algn="l"/>
          <a:endParaRPr lang="fr-FR" sz="1400" b="1" dirty="0"/>
        </a:p>
      </dgm:t>
    </dgm:pt>
    <dgm:pt modelId="{287F9C34-DDAE-4980-9A13-A64EB87754C5}" type="parTrans" cxnId="{C8668584-F519-47A6-A326-019805F73CF2}">
      <dgm:prSet/>
      <dgm:spPr/>
      <dgm:t>
        <a:bodyPr/>
        <a:lstStyle/>
        <a:p>
          <a:endParaRPr lang="fr-FR"/>
        </a:p>
      </dgm:t>
    </dgm:pt>
    <dgm:pt modelId="{AEA6D646-4854-4F38-B006-EEE4FE1B623F}" type="sibTrans" cxnId="{C8668584-F519-47A6-A326-019805F73CF2}">
      <dgm:prSet/>
      <dgm:spPr/>
      <dgm:t>
        <a:bodyPr/>
        <a:lstStyle/>
        <a:p>
          <a:endParaRPr lang="fr-FR"/>
        </a:p>
      </dgm:t>
    </dgm:pt>
    <dgm:pt modelId="{EC1F5F55-55E6-4D47-B206-3711DBAA97E2}">
      <dgm:prSet custT="1"/>
      <dgm:spPr>
        <a:gradFill rotWithShape="0">
          <a:gsLst>
            <a:gs pos="47000">
              <a:srgbClr val="70D35A"/>
            </a:gs>
            <a:gs pos="14000">
              <a:schemeClr val="tx2">
                <a:lumMod val="60000"/>
                <a:lumOff val="40000"/>
              </a:schemeClr>
            </a:gs>
            <a:gs pos="100000">
              <a:srgbClr val="00B050"/>
            </a:gs>
          </a:gsLst>
          <a:lin ang="0" scaled="0"/>
        </a:gradFill>
      </dgm:spPr>
      <dgm:t>
        <a:bodyPr/>
        <a:lstStyle/>
        <a:p>
          <a:pPr algn="l"/>
          <a:endParaRPr lang="fr-FR" sz="1400" b="1" dirty="0"/>
        </a:p>
      </dgm:t>
    </dgm:pt>
    <dgm:pt modelId="{E5BE0AEE-2291-4EC5-9249-8A2406938AC7}" type="parTrans" cxnId="{C96F0168-8743-4830-812E-FE0B9E1790B2}">
      <dgm:prSet/>
      <dgm:spPr/>
      <dgm:t>
        <a:bodyPr/>
        <a:lstStyle/>
        <a:p>
          <a:endParaRPr lang="fr-FR"/>
        </a:p>
      </dgm:t>
    </dgm:pt>
    <dgm:pt modelId="{CF4F856E-62CA-4E6A-9DB0-A7C1A4F8EB3F}" type="sibTrans" cxnId="{C96F0168-8743-4830-812E-FE0B9E1790B2}">
      <dgm:prSet/>
      <dgm:spPr/>
      <dgm:t>
        <a:bodyPr/>
        <a:lstStyle/>
        <a:p>
          <a:endParaRPr lang="fr-FR"/>
        </a:p>
      </dgm:t>
    </dgm:pt>
    <dgm:pt modelId="{D2019158-D43B-4A2A-81F9-93C1DA4F7500}">
      <dgm:prSet custT="1"/>
      <dgm:spPr>
        <a:gradFill rotWithShape="0">
          <a:gsLst>
            <a:gs pos="76000">
              <a:srgbClr val="70D35A"/>
            </a:gs>
            <a:gs pos="43000">
              <a:schemeClr val="tx2">
                <a:lumMod val="60000"/>
                <a:lumOff val="40000"/>
              </a:schemeClr>
            </a:gs>
            <a:gs pos="100000">
              <a:srgbClr val="00B050"/>
            </a:gs>
          </a:gsLst>
          <a:lin ang="0" scaled="0"/>
        </a:gradFill>
      </dgm:spPr>
      <dgm:t>
        <a:bodyPr/>
        <a:lstStyle/>
        <a:p>
          <a:pPr algn="l"/>
          <a:endParaRPr lang="fr-FR" sz="1400" b="1" dirty="0"/>
        </a:p>
      </dgm:t>
    </dgm:pt>
    <dgm:pt modelId="{A0A20B68-93B5-4EF8-92CA-EC070C2A4BB9}" type="parTrans" cxnId="{786D5739-2CF6-4F7D-BCEA-EE852948F6AC}">
      <dgm:prSet/>
      <dgm:spPr/>
      <dgm:t>
        <a:bodyPr/>
        <a:lstStyle/>
        <a:p>
          <a:endParaRPr lang="fr-FR"/>
        </a:p>
      </dgm:t>
    </dgm:pt>
    <dgm:pt modelId="{44CBECE8-7319-4D2A-A1CA-279413B41A99}" type="sibTrans" cxnId="{786D5739-2CF6-4F7D-BCEA-EE852948F6AC}">
      <dgm:prSet/>
      <dgm:spPr/>
      <dgm:t>
        <a:bodyPr/>
        <a:lstStyle/>
        <a:p>
          <a:endParaRPr lang="fr-FR"/>
        </a:p>
      </dgm:t>
    </dgm:pt>
    <dgm:pt modelId="{66EC20ED-351D-4F39-B15D-94CD6883A505}">
      <dgm:prSet custT="1"/>
      <dgm:spPr>
        <a:gradFill rotWithShape="0">
          <a:gsLst>
            <a:gs pos="0">
              <a:srgbClr val="FF0000"/>
            </a:gs>
            <a:gs pos="89000">
              <a:schemeClr val="tx2">
                <a:lumMod val="60000"/>
                <a:lumOff val="40000"/>
              </a:schemeClr>
            </a:gs>
          </a:gsLst>
          <a:lin ang="0" scaled="0"/>
        </a:gradFill>
      </dgm:spPr>
      <dgm:t>
        <a:bodyPr/>
        <a:lstStyle/>
        <a:p>
          <a:pPr algn="l"/>
          <a:endParaRPr lang="fr-FR" sz="1400" b="1" dirty="0"/>
        </a:p>
      </dgm:t>
    </dgm:pt>
    <dgm:pt modelId="{8245877D-2154-469A-AD7C-E341C1F3A122}" type="parTrans" cxnId="{30BDB6EA-D84A-421F-977D-F5D6B1AD4064}">
      <dgm:prSet/>
      <dgm:spPr/>
      <dgm:t>
        <a:bodyPr/>
        <a:lstStyle/>
        <a:p>
          <a:endParaRPr lang="fr-FR"/>
        </a:p>
      </dgm:t>
    </dgm:pt>
    <dgm:pt modelId="{CBE39029-5993-44AD-BFFD-D9FE85731E69}" type="sibTrans" cxnId="{30BDB6EA-D84A-421F-977D-F5D6B1AD4064}">
      <dgm:prSet/>
      <dgm:spPr/>
      <dgm:t>
        <a:bodyPr/>
        <a:lstStyle/>
        <a:p>
          <a:endParaRPr lang="fr-FR"/>
        </a:p>
      </dgm:t>
    </dgm:pt>
    <dgm:pt modelId="{75856636-9DEF-4FEB-BD05-8D8C07A8EF6B}">
      <dgm:prSet custT="1"/>
      <dgm:spPr>
        <a:gradFill rotWithShape="0">
          <a:gsLst>
            <a:gs pos="0">
              <a:srgbClr val="FF0000"/>
            </a:gs>
            <a:gs pos="89000">
              <a:schemeClr val="tx2">
                <a:lumMod val="60000"/>
                <a:lumOff val="40000"/>
              </a:schemeClr>
            </a:gs>
          </a:gsLst>
          <a:lin ang="0" scaled="0"/>
        </a:gradFill>
      </dgm:spPr>
      <dgm:t>
        <a:bodyPr/>
        <a:lstStyle/>
        <a:p>
          <a:pPr algn="l"/>
          <a:endParaRPr lang="fr-FR" sz="1400" b="1" dirty="0"/>
        </a:p>
      </dgm:t>
    </dgm:pt>
    <dgm:pt modelId="{F129516C-9019-4F02-B82A-EB105B59CB2A}" type="parTrans" cxnId="{8246ED90-624C-48A8-A2CA-2B29FC74C000}">
      <dgm:prSet/>
      <dgm:spPr/>
      <dgm:t>
        <a:bodyPr/>
        <a:lstStyle/>
        <a:p>
          <a:endParaRPr lang="fr-FR"/>
        </a:p>
      </dgm:t>
    </dgm:pt>
    <dgm:pt modelId="{E07D54BA-FA8B-4E7A-BC84-E3F1D2989137}" type="sibTrans" cxnId="{8246ED90-624C-48A8-A2CA-2B29FC74C000}">
      <dgm:prSet/>
      <dgm:spPr/>
      <dgm:t>
        <a:bodyPr/>
        <a:lstStyle/>
        <a:p>
          <a:endParaRPr lang="fr-FR"/>
        </a:p>
      </dgm:t>
    </dgm:pt>
    <dgm:pt modelId="{6043FFD3-CCDA-42F0-BBE3-0B7B2B557808}" type="pres">
      <dgm:prSet presAssocID="{9673EA9A-6F02-40E8-8E11-1FAAF848C29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F7DB82D2-34E5-49DE-8509-0A4B93EF44A8}" type="pres">
      <dgm:prSet presAssocID="{04EF7B03-8D16-4822-936C-CCDBCBAD3A04}" presName="horFlow" presStyleCnt="0"/>
      <dgm:spPr/>
    </dgm:pt>
    <dgm:pt modelId="{DE262113-3682-4015-A938-F9083406403D}" type="pres">
      <dgm:prSet presAssocID="{04EF7B03-8D16-4822-936C-CCDBCBAD3A04}" presName="bigChev" presStyleLbl="node1" presStyleIdx="0" presStyleCnt="13" custScaleX="464540"/>
      <dgm:spPr/>
      <dgm:t>
        <a:bodyPr/>
        <a:lstStyle/>
        <a:p>
          <a:endParaRPr lang="fr-FR"/>
        </a:p>
      </dgm:t>
    </dgm:pt>
    <dgm:pt modelId="{B1461DE1-1BD4-4811-BEB0-E1E867D01B38}" type="pres">
      <dgm:prSet presAssocID="{3DD271BF-1F25-4B3A-BD72-CA2742032C1D}" presName="parTrans" presStyleCnt="0"/>
      <dgm:spPr/>
    </dgm:pt>
    <dgm:pt modelId="{21D15D19-3757-4559-AD35-8E8DE0F41994}" type="pres">
      <dgm:prSet presAssocID="{DDC23A34-53B4-470E-B8B3-69501045D11F}" presName="node" presStyleLbl="alignAccFollowNode1" presStyleIdx="0" presStyleCnt="15" custScaleX="25440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F5011E4-D68E-49B5-9014-1D1681C3B030}" type="pres">
      <dgm:prSet presAssocID="{12DE8F7A-5B1D-43C6-B0E2-4D3C1E5E2889}" presName="sibTrans" presStyleCnt="0"/>
      <dgm:spPr/>
    </dgm:pt>
    <dgm:pt modelId="{404D1425-D6B7-47B7-B9C6-0ED84C3F3BDE}" type="pres">
      <dgm:prSet presAssocID="{798F812A-4E82-40FB-8D74-BE2F7A98E0C4}" presName="node" presStyleLbl="alignAccFollowNode1" presStyleIdx="1" presStyleCnt="15" custScaleX="25440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F6FBCF8-B41A-4206-94B3-A914909A30F9}" type="pres">
      <dgm:prSet presAssocID="{5B1C2496-15F2-4E1F-AAFB-EE5161C8C7FD}" presName="sibTrans" presStyleCnt="0"/>
      <dgm:spPr/>
    </dgm:pt>
    <dgm:pt modelId="{A3BD88E1-060A-4E95-8C82-F29048897E4E}" type="pres">
      <dgm:prSet presAssocID="{14802560-E7AF-44B6-A3E0-C6B10D53635B}" presName="node" presStyleLbl="alignAccFollowNode1" presStyleIdx="2" presStyleCnt="15" custScaleX="25440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A5AA861-5607-4095-B0A4-29C92070045C}" type="pres">
      <dgm:prSet presAssocID="{04EF7B03-8D16-4822-936C-CCDBCBAD3A04}" presName="vSp" presStyleCnt="0"/>
      <dgm:spPr/>
    </dgm:pt>
    <dgm:pt modelId="{2F52377C-1AA5-463F-9527-9BDB8561674E}" type="pres">
      <dgm:prSet presAssocID="{3A3FC3FF-0FEB-44EB-BA44-7910F05904B4}" presName="horFlow" presStyleCnt="0"/>
      <dgm:spPr/>
    </dgm:pt>
    <dgm:pt modelId="{982F9039-26F4-4250-8701-9031288C781E}" type="pres">
      <dgm:prSet presAssocID="{3A3FC3FF-0FEB-44EB-BA44-7910F05904B4}" presName="bigChev" presStyleLbl="node1" presStyleIdx="1" presStyleCnt="13" custScaleX="464540"/>
      <dgm:spPr/>
      <dgm:t>
        <a:bodyPr/>
        <a:lstStyle/>
        <a:p>
          <a:endParaRPr lang="fr-FR"/>
        </a:p>
      </dgm:t>
    </dgm:pt>
    <dgm:pt modelId="{0D0AFA2C-9DB4-4F2C-8E37-FC6D0C0982AD}" type="pres">
      <dgm:prSet presAssocID="{D5C4E964-0908-4C1C-BD9A-359E28738D5F}" presName="parTrans" presStyleCnt="0"/>
      <dgm:spPr/>
    </dgm:pt>
    <dgm:pt modelId="{C0162859-4718-4FB7-B730-F665F03B9296}" type="pres">
      <dgm:prSet presAssocID="{708D9E39-9CE6-4CDF-B5B0-5796916B2D39}" presName="node" presStyleLbl="alignAccFollowNode1" presStyleIdx="3" presStyleCnt="15" custScaleX="77081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7FF0990-83FB-41D9-BA6F-3607C30DD0CD}" type="pres">
      <dgm:prSet presAssocID="{3A3FC3FF-0FEB-44EB-BA44-7910F05904B4}" presName="vSp" presStyleCnt="0"/>
      <dgm:spPr/>
    </dgm:pt>
    <dgm:pt modelId="{44806A1C-7889-4959-A294-40C50900532A}" type="pres">
      <dgm:prSet presAssocID="{1A350A1A-3CD8-4023-9DF3-ECC72079A930}" presName="horFlow" presStyleCnt="0"/>
      <dgm:spPr/>
    </dgm:pt>
    <dgm:pt modelId="{23C0FECB-C22E-4698-9D6C-207199BF53DF}" type="pres">
      <dgm:prSet presAssocID="{1A350A1A-3CD8-4023-9DF3-ECC72079A930}" presName="bigChev" presStyleLbl="node1" presStyleIdx="2" presStyleCnt="13" custScaleX="464540" custLinFactNeighborX="-75" custLinFactNeighborY="-2398"/>
      <dgm:spPr/>
      <dgm:t>
        <a:bodyPr/>
        <a:lstStyle/>
        <a:p>
          <a:endParaRPr lang="fr-FR"/>
        </a:p>
      </dgm:t>
    </dgm:pt>
    <dgm:pt modelId="{30845093-9295-4802-BB96-8F07717314EC}" type="pres">
      <dgm:prSet presAssocID="{7A4E740B-B637-4F7D-B238-C97B4722AE17}" presName="parTrans" presStyleCnt="0"/>
      <dgm:spPr/>
    </dgm:pt>
    <dgm:pt modelId="{A370B185-A947-48DB-8094-D640A556B59D}" type="pres">
      <dgm:prSet presAssocID="{7EA5E456-1F12-4B74-9A63-07875D610E46}" presName="node" presStyleLbl="alignAccFollowNode1" presStyleIdx="4" presStyleCnt="15" custScaleX="77081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71EED0E-FD9F-4890-B913-6DE4E02CD6FE}" type="pres">
      <dgm:prSet presAssocID="{1A350A1A-3CD8-4023-9DF3-ECC72079A930}" presName="vSp" presStyleCnt="0"/>
      <dgm:spPr/>
    </dgm:pt>
    <dgm:pt modelId="{3E7E3428-975B-46FD-8A37-FF85D3110475}" type="pres">
      <dgm:prSet presAssocID="{DA5BD52A-EEAD-492F-ABF0-AA87BEFCC723}" presName="horFlow" presStyleCnt="0"/>
      <dgm:spPr/>
    </dgm:pt>
    <dgm:pt modelId="{368C43D1-DFBD-45E4-9753-8720EEC2D7E4}" type="pres">
      <dgm:prSet presAssocID="{DA5BD52A-EEAD-492F-ABF0-AA87BEFCC723}" presName="bigChev" presStyleLbl="node1" presStyleIdx="3" presStyleCnt="13" custScaleX="464540"/>
      <dgm:spPr/>
      <dgm:t>
        <a:bodyPr/>
        <a:lstStyle/>
        <a:p>
          <a:endParaRPr lang="fr-FR"/>
        </a:p>
      </dgm:t>
    </dgm:pt>
    <dgm:pt modelId="{05BE3C57-E442-41C2-BFCD-EF63087C35BE}" type="pres">
      <dgm:prSet presAssocID="{CC3C674B-EF37-43AF-9EB5-58B324A7A881}" presName="parTrans" presStyleCnt="0"/>
      <dgm:spPr/>
    </dgm:pt>
    <dgm:pt modelId="{30762513-065C-444A-B9AD-8099F5BC00AD}" type="pres">
      <dgm:prSet presAssocID="{710BCC5F-EE63-4D0D-AAB5-68742B66D6EA}" presName="node" presStyleLbl="alignAccFollowNode1" presStyleIdx="5" presStyleCnt="15" custScaleX="77081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061A931-5CD8-4CCD-B80A-01F180D9E75F}" type="pres">
      <dgm:prSet presAssocID="{DA5BD52A-EEAD-492F-ABF0-AA87BEFCC723}" presName="vSp" presStyleCnt="0"/>
      <dgm:spPr/>
    </dgm:pt>
    <dgm:pt modelId="{385563E9-06C8-4426-83AC-C1A73CF07AAB}" type="pres">
      <dgm:prSet presAssocID="{26B8DE49-68E3-446D-B108-C1AE41C76A20}" presName="horFlow" presStyleCnt="0"/>
      <dgm:spPr/>
    </dgm:pt>
    <dgm:pt modelId="{681DBE92-2930-4D0E-8997-E6D75C998BE5}" type="pres">
      <dgm:prSet presAssocID="{26B8DE49-68E3-446D-B108-C1AE41C76A20}" presName="bigChev" presStyleLbl="node1" presStyleIdx="4" presStyleCnt="13" custScaleX="464540"/>
      <dgm:spPr/>
      <dgm:t>
        <a:bodyPr/>
        <a:lstStyle/>
        <a:p>
          <a:endParaRPr lang="fr-FR"/>
        </a:p>
      </dgm:t>
    </dgm:pt>
    <dgm:pt modelId="{BCBD9F65-BF4A-477A-BE32-6527E8F4950E}" type="pres">
      <dgm:prSet presAssocID="{1687F2D5-7409-4175-89BE-947FF9ECAEC1}" presName="parTrans" presStyleCnt="0"/>
      <dgm:spPr/>
    </dgm:pt>
    <dgm:pt modelId="{8058D628-225A-43D0-A85A-EFEE2E434660}" type="pres">
      <dgm:prSet presAssocID="{FE023243-7D85-45DE-89DA-E0658ED33852}" presName="node" presStyleLbl="alignAccFollowNode1" presStyleIdx="6" presStyleCnt="15" custScaleX="77081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26E2D98-6BFB-45C2-AD11-2201F0B6ACE0}" type="pres">
      <dgm:prSet presAssocID="{26B8DE49-68E3-446D-B108-C1AE41C76A20}" presName="vSp" presStyleCnt="0"/>
      <dgm:spPr/>
    </dgm:pt>
    <dgm:pt modelId="{20B7B0E7-C8CB-4E4A-B2FB-541AD7A7D174}" type="pres">
      <dgm:prSet presAssocID="{3F5D5D05-CC5C-44CC-A8D2-1E80829528AA}" presName="horFlow" presStyleCnt="0"/>
      <dgm:spPr/>
    </dgm:pt>
    <dgm:pt modelId="{4FCBD75A-27EF-44BC-8B01-F317C86C7C1E}" type="pres">
      <dgm:prSet presAssocID="{3F5D5D05-CC5C-44CC-A8D2-1E80829528AA}" presName="bigChev" presStyleLbl="node1" presStyleIdx="5" presStyleCnt="13" custScaleX="464540"/>
      <dgm:spPr/>
      <dgm:t>
        <a:bodyPr/>
        <a:lstStyle/>
        <a:p>
          <a:endParaRPr lang="fr-FR"/>
        </a:p>
      </dgm:t>
    </dgm:pt>
    <dgm:pt modelId="{022E4895-6B25-4913-BE20-D5214F96E357}" type="pres">
      <dgm:prSet presAssocID="{83070608-B3BD-4D08-B549-06AC1375FD14}" presName="parTrans" presStyleCnt="0"/>
      <dgm:spPr/>
    </dgm:pt>
    <dgm:pt modelId="{8CA2B575-5FE9-4877-A589-6AC78A42D023}" type="pres">
      <dgm:prSet presAssocID="{878C5FD8-87D2-4DD2-998D-BC9314E3CEE5}" presName="node" presStyleLbl="alignAccFollowNode1" presStyleIdx="7" presStyleCnt="15" custScaleX="77081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5362611-684D-4F2D-89F1-FF9435F2E252}" type="pres">
      <dgm:prSet presAssocID="{3F5D5D05-CC5C-44CC-A8D2-1E80829528AA}" presName="vSp" presStyleCnt="0"/>
      <dgm:spPr/>
    </dgm:pt>
    <dgm:pt modelId="{57287AD6-C329-4F28-81A7-D1D7F29874AC}" type="pres">
      <dgm:prSet presAssocID="{A1BE5C38-86C4-44F2-8FF1-050E11062A3A}" presName="horFlow" presStyleCnt="0"/>
      <dgm:spPr/>
    </dgm:pt>
    <dgm:pt modelId="{11095E49-87AC-4BBB-8C16-06819663AFA6}" type="pres">
      <dgm:prSet presAssocID="{A1BE5C38-86C4-44F2-8FF1-050E11062A3A}" presName="bigChev" presStyleLbl="node1" presStyleIdx="6" presStyleCnt="13" custScaleX="464540"/>
      <dgm:spPr/>
      <dgm:t>
        <a:bodyPr/>
        <a:lstStyle/>
        <a:p>
          <a:endParaRPr lang="fr-FR"/>
        </a:p>
      </dgm:t>
    </dgm:pt>
    <dgm:pt modelId="{E46E8379-9BD5-45EE-8D56-0291320C9DA6}" type="pres">
      <dgm:prSet presAssocID="{4B169FEB-B37A-4AF1-809B-231F40B0AB00}" presName="parTrans" presStyleCnt="0"/>
      <dgm:spPr/>
    </dgm:pt>
    <dgm:pt modelId="{8DE65472-1A2D-4F4E-B0D3-7CBC87F785C5}" type="pres">
      <dgm:prSet presAssocID="{065E8FCD-EC2A-4D5E-81C8-5C05C145C55B}" presName="node" presStyleLbl="alignAccFollowNode1" presStyleIdx="8" presStyleCnt="15" custScaleX="77081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4D555A3-EFE8-4A01-A333-DE06160A0F64}" type="pres">
      <dgm:prSet presAssocID="{A1BE5C38-86C4-44F2-8FF1-050E11062A3A}" presName="vSp" presStyleCnt="0"/>
      <dgm:spPr/>
    </dgm:pt>
    <dgm:pt modelId="{DA4C9D1B-8107-4981-8B3F-7CDBA26B87FE}" type="pres">
      <dgm:prSet presAssocID="{3382EE1D-89BF-4EA2-8123-28F7CC539743}" presName="horFlow" presStyleCnt="0"/>
      <dgm:spPr/>
    </dgm:pt>
    <dgm:pt modelId="{2317DA2F-ECFF-4F61-B729-BE95418D21DB}" type="pres">
      <dgm:prSet presAssocID="{3382EE1D-89BF-4EA2-8123-28F7CC539743}" presName="bigChev" presStyleLbl="node1" presStyleIdx="7" presStyleCnt="13" custScaleX="464540"/>
      <dgm:spPr/>
      <dgm:t>
        <a:bodyPr/>
        <a:lstStyle/>
        <a:p>
          <a:endParaRPr lang="fr-FR"/>
        </a:p>
      </dgm:t>
    </dgm:pt>
    <dgm:pt modelId="{CE8D53CC-8D82-48B9-95EC-451A65D0862A}" type="pres">
      <dgm:prSet presAssocID="{E5BE0AEE-2291-4EC5-9249-8A2406938AC7}" presName="parTrans" presStyleCnt="0"/>
      <dgm:spPr/>
    </dgm:pt>
    <dgm:pt modelId="{627BBF6A-84D2-4B69-87EC-C39D373D2D20}" type="pres">
      <dgm:prSet presAssocID="{EC1F5F55-55E6-4D47-B206-3711DBAA97E2}" presName="node" presStyleLbl="alignAccFollowNode1" presStyleIdx="9" presStyleCnt="15" custScaleX="77081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2811039-A77F-4078-A9D1-280B8853CBAC}" type="pres">
      <dgm:prSet presAssocID="{3382EE1D-89BF-4EA2-8123-28F7CC539743}" presName="vSp" presStyleCnt="0"/>
      <dgm:spPr/>
    </dgm:pt>
    <dgm:pt modelId="{4AB91F16-602C-462E-A97A-3E4EAABBA550}" type="pres">
      <dgm:prSet presAssocID="{72B897C2-B2DC-4800-83EE-48F226469561}" presName="horFlow" presStyleCnt="0"/>
      <dgm:spPr/>
    </dgm:pt>
    <dgm:pt modelId="{816E9010-344E-4466-8A83-A7530FDE07C3}" type="pres">
      <dgm:prSet presAssocID="{72B897C2-B2DC-4800-83EE-48F226469561}" presName="bigChev" presStyleLbl="node1" presStyleIdx="8" presStyleCnt="13" custScaleX="464540"/>
      <dgm:spPr/>
      <dgm:t>
        <a:bodyPr/>
        <a:lstStyle/>
        <a:p>
          <a:endParaRPr lang="fr-FR"/>
        </a:p>
      </dgm:t>
    </dgm:pt>
    <dgm:pt modelId="{A47CDDC6-2678-4EBE-8CEA-AA985F75986E}" type="pres">
      <dgm:prSet presAssocID="{A0A20B68-93B5-4EF8-92CA-EC070C2A4BB9}" presName="parTrans" presStyleCnt="0"/>
      <dgm:spPr/>
    </dgm:pt>
    <dgm:pt modelId="{3678A4F2-E128-4301-86CD-22CA8E38230E}" type="pres">
      <dgm:prSet presAssocID="{D2019158-D43B-4A2A-81F9-93C1DA4F7500}" presName="node" presStyleLbl="alignAccFollowNode1" presStyleIdx="10" presStyleCnt="15" custScaleX="77081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ADA2179-08F9-4746-8CBA-6AEAE7FAAC88}" type="pres">
      <dgm:prSet presAssocID="{72B897C2-B2DC-4800-83EE-48F226469561}" presName="vSp" presStyleCnt="0"/>
      <dgm:spPr/>
    </dgm:pt>
    <dgm:pt modelId="{F0055897-ABE9-4899-8FD5-71D79FF850E0}" type="pres">
      <dgm:prSet presAssocID="{EB4588FF-095D-44DF-92E8-D69DF6553E73}" presName="horFlow" presStyleCnt="0"/>
      <dgm:spPr/>
    </dgm:pt>
    <dgm:pt modelId="{FF9BE7BF-AF8B-4121-8F52-FB69096BE762}" type="pres">
      <dgm:prSet presAssocID="{EB4588FF-095D-44DF-92E8-D69DF6553E73}" presName="bigChev" presStyleLbl="node1" presStyleIdx="9" presStyleCnt="13" custScaleX="464540"/>
      <dgm:spPr/>
      <dgm:t>
        <a:bodyPr/>
        <a:lstStyle/>
        <a:p>
          <a:endParaRPr lang="fr-FR"/>
        </a:p>
      </dgm:t>
    </dgm:pt>
    <dgm:pt modelId="{95802C5D-081F-428F-8A5A-8598E6790537}" type="pres">
      <dgm:prSet presAssocID="{287F9C34-DDAE-4980-9A13-A64EB87754C5}" presName="parTrans" presStyleCnt="0"/>
      <dgm:spPr/>
    </dgm:pt>
    <dgm:pt modelId="{65F423EA-1959-48C3-AE4E-08C3F649AD94}" type="pres">
      <dgm:prSet presAssocID="{B6C09EBF-BDB2-4CB5-88D7-26499F2F978D}" presName="node" presStyleLbl="alignAccFollowNode1" presStyleIdx="11" presStyleCnt="15" custScaleX="77081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B463392-4EF5-42FE-8E3F-A809755E7661}" type="pres">
      <dgm:prSet presAssocID="{EB4588FF-095D-44DF-92E8-D69DF6553E73}" presName="vSp" presStyleCnt="0"/>
      <dgm:spPr/>
    </dgm:pt>
    <dgm:pt modelId="{237B8D6A-0D8D-46CF-892B-106B351EE727}" type="pres">
      <dgm:prSet presAssocID="{93B5A5BD-5914-49C7-92ED-9694DF5754C6}" presName="horFlow" presStyleCnt="0"/>
      <dgm:spPr/>
    </dgm:pt>
    <dgm:pt modelId="{F180984E-F0CF-470C-8017-9C93B6D1591D}" type="pres">
      <dgm:prSet presAssocID="{93B5A5BD-5914-49C7-92ED-9694DF5754C6}" presName="bigChev" presStyleLbl="node1" presStyleIdx="10" presStyleCnt="13" custScaleX="464540"/>
      <dgm:spPr/>
      <dgm:t>
        <a:bodyPr/>
        <a:lstStyle/>
        <a:p>
          <a:endParaRPr lang="fr-FR"/>
        </a:p>
      </dgm:t>
    </dgm:pt>
    <dgm:pt modelId="{CDA063D2-F53F-4528-96DA-1C12611BD911}" type="pres">
      <dgm:prSet presAssocID="{8CEC67C5-77B0-4652-B0E3-937A07208712}" presName="parTrans" presStyleCnt="0"/>
      <dgm:spPr/>
    </dgm:pt>
    <dgm:pt modelId="{B084FE6C-1DE5-442A-A151-D20DA2EA64A5}" type="pres">
      <dgm:prSet presAssocID="{12CEA8C1-CDA9-428B-9C36-FC73AA9CC0B2}" presName="node" presStyleLbl="alignAccFollowNode1" presStyleIdx="12" presStyleCnt="15" custScaleX="77081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E61F81E-F51E-49A2-BEAC-676D32FD2D0B}" type="pres">
      <dgm:prSet presAssocID="{93B5A5BD-5914-49C7-92ED-9694DF5754C6}" presName="vSp" presStyleCnt="0"/>
      <dgm:spPr/>
    </dgm:pt>
    <dgm:pt modelId="{84786ECE-193A-4EDE-B576-42F9FAA2BF1A}" type="pres">
      <dgm:prSet presAssocID="{FAA6CD1B-DAE2-4E85-814C-87CD19874231}" presName="horFlow" presStyleCnt="0"/>
      <dgm:spPr/>
    </dgm:pt>
    <dgm:pt modelId="{3A78FDE2-DD8D-4767-821E-0AD5468CFF63}" type="pres">
      <dgm:prSet presAssocID="{FAA6CD1B-DAE2-4E85-814C-87CD19874231}" presName="bigChev" presStyleLbl="node1" presStyleIdx="11" presStyleCnt="13" custScaleX="464540"/>
      <dgm:spPr/>
      <dgm:t>
        <a:bodyPr/>
        <a:lstStyle/>
        <a:p>
          <a:endParaRPr lang="fr-FR"/>
        </a:p>
      </dgm:t>
    </dgm:pt>
    <dgm:pt modelId="{4F3E33B4-C9A4-422B-829D-437202C284FE}" type="pres">
      <dgm:prSet presAssocID="{8245877D-2154-469A-AD7C-E341C1F3A122}" presName="parTrans" presStyleCnt="0"/>
      <dgm:spPr/>
    </dgm:pt>
    <dgm:pt modelId="{7D3C54C4-1363-4494-A676-F9C0AC527EF3}" type="pres">
      <dgm:prSet presAssocID="{66EC20ED-351D-4F39-B15D-94CD6883A505}" presName="node" presStyleLbl="alignAccFollowNode1" presStyleIdx="13" presStyleCnt="15" custScaleX="77081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CACF83D-13C3-4B18-AD0E-CE13592F197C}" type="pres">
      <dgm:prSet presAssocID="{FAA6CD1B-DAE2-4E85-814C-87CD19874231}" presName="vSp" presStyleCnt="0"/>
      <dgm:spPr/>
    </dgm:pt>
    <dgm:pt modelId="{5607A1E0-0582-4CBF-9924-8918B7E48426}" type="pres">
      <dgm:prSet presAssocID="{801023BF-4E2F-4B66-9918-34E8ED4C9FC0}" presName="horFlow" presStyleCnt="0"/>
      <dgm:spPr/>
    </dgm:pt>
    <dgm:pt modelId="{981959EC-25E3-4D1F-9429-09F537ED6D9B}" type="pres">
      <dgm:prSet presAssocID="{801023BF-4E2F-4B66-9918-34E8ED4C9FC0}" presName="bigChev" presStyleLbl="node1" presStyleIdx="12" presStyleCnt="13" custScaleX="464540"/>
      <dgm:spPr/>
      <dgm:t>
        <a:bodyPr/>
        <a:lstStyle/>
        <a:p>
          <a:endParaRPr lang="fr-FR"/>
        </a:p>
      </dgm:t>
    </dgm:pt>
    <dgm:pt modelId="{0F934E8D-CDCE-4C5E-B16F-E116A455F3FA}" type="pres">
      <dgm:prSet presAssocID="{F129516C-9019-4F02-B82A-EB105B59CB2A}" presName="parTrans" presStyleCnt="0"/>
      <dgm:spPr/>
    </dgm:pt>
    <dgm:pt modelId="{E71FAC59-025E-4B1F-BC8D-8155CD7AD203}" type="pres">
      <dgm:prSet presAssocID="{75856636-9DEF-4FEB-BD05-8D8C07A8EF6B}" presName="node" presStyleLbl="alignAccFollowNode1" presStyleIdx="14" presStyleCnt="15" custScaleX="77081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296F54A8-7953-4FDE-B34D-E717DCD5BD22}" type="presOf" srcId="{93B5A5BD-5914-49C7-92ED-9694DF5754C6}" destId="{F180984E-F0CF-470C-8017-9C93B6D1591D}" srcOrd="0" destOrd="0" presId="urn:microsoft.com/office/officeart/2005/8/layout/lProcess3"/>
    <dgm:cxn modelId="{50754DFE-420B-4BE3-9BB1-65DB1383B6A5}" type="presOf" srcId="{12CEA8C1-CDA9-428B-9C36-FC73AA9CC0B2}" destId="{B084FE6C-1DE5-442A-A151-D20DA2EA64A5}" srcOrd="0" destOrd="0" presId="urn:microsoft.com/office/officeart/2005/8/layout/lProcess3"/>
    <dgm:cxn modelId="{4642A7FE-7084-4ABB-B3B4-2369F1CE1F37}" srcId="{9673EA9A-6F02-40E8-8E11-1FAAF848C294}" destId="{3382EE1D-89BF-4EA2-8123-28F7CC539743}" srcOrd="7" destOrd="0" parTransId="{043FF8B9-9997-459E-A7FB-9A1184501D9B}" sibTransId="{BEF3CFC4-193C-4498-9885-DDE5755572E8}"/>
    <dgm:cxn modelId="{63F10F70-DC63-46F1-9BE6-616C2AC7147C}" srcId="{9673EA9A-6F02-40E8-8E11-1FAAF848C294}" destId="{DA5BD52A-EEAD-492F-ABF0-AA87BEFCC723}" srcOrd="3" destOrd="0" parTransId="{F58AE70A-AE0E-46AD-8579-AC607D593CD3}" sibTransId="{27F5E9DF-71A1-46A6-AB63-558C7AD2C5F4}"/>
    <dgm:cxn modelId="{C7BAD8F9-6DC2-4909-B427-9E0ADA7AF68D}" srcId="{26B8DE49-68E3-446D-B108-C1AE41C76A20}" destId="{FE023243-7D85-45DE-89DA-E0658ED33852}" srcOrd="0" destOrd="0" parTransId="{1687F2D5-7409-4175-89BE-947FF9ECAEC1}" sibTransId="{007870FE-3EC3-4D4E-96AF-A4474C4A7697}"/>
    <dgm:cxn modelId="{5844DAB7-3939-4B68-8374-DC574E91F9CD}" srcId="{3F5D5D05-CC5C-44CC-A8D2-1E80829528AA}" destId="{878C5FD8-87D2-4DD2-998D-BC9314E3CEE5}" srcOrd="0" destOrd="0" parTransId="{83070608-B3BD-4D08-B549-06AC1375FD14}" sibTransId="{560F9BE1-8E87-49A8-904D-E8B008711512}"/>
    <dgm:cxn modelId="{D8BE7B64-9350-4A49-9CF6-E8ABEDF7E7BD}" srcId="{9673EA9A-6F02-40E8-8E11-1FAAF848C294}" destId="{72B897C2-B2DC-4800-83EE-48F226469561}" srcOrd="8" destOrd="0" parTransId="{AB0299EB-0ED2-4AC9-B974-65BA94A4FFBA}" sibTransId="{C398C8F3-4B1E-4C95-991D-75615DF79105}"/>
    <dgm:cxn modelId="{B5F9B48C-F829-4DC2-BC07-56FA71CDBF6B}" type="presOf" srcId="{14802560-E7AF-44B6-A3E0-C6B10D53635B}" destId="{A3BD88E1-060A-4E95-8C82-F29048897E4E}" srcOrd="0" destOrd="0" presId="urn:microsoft.com/office/officeart/2005/8/layout/lProcess3"/>
    <dgm:cxn modelId="{0D111D61-45E3-46D9-B0FD-D49155FF14B5}" srcId="{9673EA9A-6F02-40E8-8E11-1FAAF848C294}" destId="{3A3FC3FF-0FEB-44EB-BA44-7910F05904B4}" srcOrd="1" destOrd="0" parTransId="{FBD73D39-47AA-4EC5-B095-1A5A6600E212}" sibTransId="{88E17099-F282-46C7-AA8C-96EA9C706206}"/>
    <dgm:cxn modelId="{A5DE262E-9DD9-4396-9F29-3BEEBD74C307}" srcId="{9673EA9A-6F02-40E8-8E11-1FAAF848C294}" destId="{04EF7B03-8D16-4822-936C-CCDBCBAD3A04}" srcOrd="0" destOrd="0" parTransId="{51998C4F-D56C-447A-8367-EC25D7266242}" sibTransId="{05566A90-541A-4C9D-887B-CDE3D9043BDB}"/>
    <dgm:cxn modelId="{8D9FA2C4-31E9-4B48-8A9F-DB89EFAD0324}" type="presOf" srcId="{3382EE1D-89BF-4EA2-8123-28F7CC539743}" destId="{2317DA2F-ECFF-4F61-B729-BE95418D21DB}" srcOrd="0" destOrd="0" presId="urn:microsoft.com/office/officeart/2005/8/layout/lProcess3"/>
    <dgm:cxn modelId="{17E18DB2-8E3B-4B0D-A6CE-34221E516D15}" type="presOf" srcId="{EB4588FF-095D-44DF-92E8-D69DF6553E73}" destId="{FF9BE7BF-AF8B-4121-8F52-FB69096BE762}" srcOrd="0" destOrd="0" presId="urn:microsoft.com/office/officeart/2005/8/layout/lProcess3"/>
    <dgm:cxn modelId="{786D5739-2CF6-4F7D-BCEA-EE852948F6AC}" srcId="{72B897C2-B2DC-4800-83EE-48F226469561}" destId="{D2019158-D43B-4A2A-81F9-93C1DA4F7500}" srcOrd="0" destOrd="0" parTransId="{A0A20B68-93B5-4EF8-92CA-EC070C2A4BB9}" sibTransId="{44CBECE8-7319-4D2A-A1CA-279413B41A99}"/>
    <dgm:cxn modelId="{72789E22-6176-420E-81F2-9329A097D37D}" srcId="{9673EA9A-6F02-40E8-8E11-1FAAF848C294}" destId="{93B5A5BD-5914-49C7-92ED-9694DF5754C6}" srcOrd="10" destOrd="0" parTransId="{5865849F-D89C-4937-B42E-19B386D3CDF9}" sibTransId="{0EA73760-D564-4FC3-8744-412EBBEB827A}"/>
    <dgm:cxn modelId="{C01B1654-DF80-4D71-B4F7-67F35E6E5452}" srcId="{04EF7B03-8D16-4822-936C-CCDBCBAD3A04}" destId="{DDC23A34-53B4-470E-B8B3-69501045D11F}" srcOrd="0" destOrd="0" parTransId="{3DD271BF-1F25-4B3A-BD72-CA2742032C1D}" sibTransId="{12DE8F7A-5B1D-43C6-B0E2-4D3C1E5E2889}"/>
    <dgm:cxn modelId="{FE00038A-046A-4FC5-B279-E887E4519D28}" srcId="{9673EA9A-6F02-40E8-8E11-1FAAF848C294}" destId="{EB4588FF-095D-44DF-92E8-D69DF6553E73}" srcOrd="9" destOrd="0" parTransId="{5B62F5DE-DC8E-4857-BB43-53914FB892F5}" sibTransId="{232D9073-0D4D-4813-B23C-DE2E5B628495}"/>
    <dgm:cxn modelId="{B55AEE7F-FE5D-4FB2-8068-142914559E46}" type="presOf" srcId="{FE023243-7D85-45DE-89DA-E0658ED33852}" destId="{8058D628-225A-43D0-A85A-EFEE2E434660}" srcOrd="0" destOrd="0" presId="urn:microsoft.com/office/officeart/2005/8/layout/lProcess3"/>
    <dgm:cxn modelId="{06805804-35CE-4D1B-A75D-DC36090F79D9}" srcId="{93B5A5BD-5914-49C7-92ED-9694DF5754C6}" destId="{12CEA8C1-CDA9-428B-9C36-FC73AA9CC0B2}" srcOrd="0" destOrd="0" parTransId="{8CEC67C5-77B0-4652-B0E3-937A07208712}" sibTransId="{A1AD3802-BE63-4C1F-90BA-79A2A7E31A72}"/>
    <dgm:cxn modelId="{B46D26A0-B948-43CD-BAC9-0763E5297E93}" srcId="{9673EA9A-6F02-40E8-8E11-1FAAF848C294}" destId="{3F5D5D05-CC5C-44CC-A8D2-1E80829528AA}" srcOrd="5" destOrd="0" parTransId="{D110D527-EC32-41B4-B1C2-1CD916FF82C0}" sibTransId="{FE36D28E-9030-49C9-A5E6-FF31F84485C4}"/>
    <dgm:cxn modelId="{0C47DFED-714B-4DFD-8669-F0C943E89FBF}" type="presOf" srcId="{065E8FCD-EC2A-4D5E-81C8-5C05C145C55B}" destId="{8DE65472-1A2D-4F4E-B0D3-7CBC87F785C5}" srcOrd="0" destOrd="0" presId="urn:microsoft.com/office/officeart/2005/8/layout/lProcess3"/>
    <dgm:cxn modelId="{B02ECC9C-14B2-405C-92FC-FC043548B82A}" srcId="{1A350A1A-3CD8-4023-9DF3-ECC72079A930}" destId="{7EA5E456-1F12-4B74-9A63-07875D610E46}" srcOrd="0" destOrd="0" parTransId="{7A4E740B-B637-4F7D-B238-C97B4722AE17}" sibTransId="{FFAF134E-AD1F-4692-BF82-6B199B516040}"/>
    <dgm:cxn modelId="{3D5B5644-F84C-4D20-9CCA-0A5449A7CC85}" type="presOf" srcId="{26B8DE49-68E3-446D-B108-C1AE41C76A20}" destId="{681DBE92-2930-4D0E-8997-E6D75C998BE5}" srcOrd="0" destOrd="0" presId="urn:microsoft.com/office/officeart/2005/8/layout/lProcess3"/>
    <dgm:cxn modelId="{8086017C-DB18-457E-B0F9-2D712A3B98CB}" type="presOf" srcId="{3F5D5D05-CC5C-44CC-A8D2-1E80829528AA}" destId="{4FCBD75A-27EF-44BC-8B01-F317C86C7C1E}" srcOrd="0" destOrd="0" presId="urn:microsoft.com/office/officeart/2005/8/layout/lProcess3"/>
    <dgm:cxn modelId="{DB4EE8D0-1213-4D89-B869-68654B323CEF}" type="presOf" srcId="{DA5BD52A-EEAD-492F-ABF0-AA87BEFCC723}" destId="{368C43D1-DFBD-45E4-9753-8720EEC2D7E4}" srcOrd="0" destOrd="0" presId="urn:microsoft.com/office/officeart/2005/8/layout/lProcess3"/>
    <dgm:cxn modelId="{BD75952D-7E52-4759-A46F-9CC12F56EF0A}" type="presOf" srcId="{72B897C2-B2DC-4800-83EE-48F226469561}" destId="{816E9010-344E-4466-8A83-A7530FDE07C3}" srcOrd="0" destOrd="0" presId="urn:microsoft.com/office/officeart/2005/8/layout/lProcess3"/>
    <dgm:cxn modelId="{E0A23029-191C-47FB-8879-D42AAC0527FE}" type="presOf" srcId="{9673EA9A-6F02-40E8-8E11-1FAAF848C294}" destId="{6043FFD3-CCDA-42F0-BBE3-0B7B2B557808}" srcOrd="0" destOrd="0" presId="urn:microsoft.com/office/officeart/2005/8/layout/lProcess3"/>
    <dgm:cxn modelId="{06484F0E-2FFE-4F93-A5D5-CCE5F0D3A687}" srcId="{9673EA9A-6F02-40E8-8E11-1FAAF848C294}" destId="{FAA6CD1B-DAE2-4E85-814C-87CD19874231}" srcOrd="11" destOrd="0" parTransId="{9A55FDA5-1D58-45DB-BD89-C73F471E3B08}" sibTransId="{E50FB391-8A82-48EC-8696-E92101569917}"/>
    <dgm:cxn modelId="{4DCB87FD-9D26-440D-AD0C-4B6490733DDB}" srcId="{9673EA9A-6F02-40E8-8E11-1FAAF848C294}" destId="{801023BF-4E2F-4B66-9918-34E8ED4C9FC0}" srcOrd="12" destOrd="0" parTransId="{CF8949FC-462C-49A6-A633-B7D92359381E}" sibTransId="{4E10FCFC-D14B-433B-A373-1851FA6B9A39}"/>
    <dgm:cxn modelId="{C2F98D20-2355-4594-8F21-D0938A9C16BA}" srcId="{9673EA9A-6F02-40E8-8E11-1FAAF848C294}" destId="{1A350A1A-3CD8-4023-9DF3-ECC72079A930}" srcOrd="2" destOrd="0" parTransId="{CB1CB4A3-1213-4B8A-A5CF-83B29A0F4C2F}" sibTransId="{AD7E3446-9557-4039-AF6D-7A34A9C543DC}"/>
    <dgm:cxn modelId="{30BDB6EA-D84A-421F-977D-F5D6B1AD4064}" srcId="{FAA6CD1B-DAE2-4E85-814C-87CD19874231}" destId="{66EC20ED-351D-4F39-B15D-94CD6883A505}" srcOrd="0" destOrd="0" parTransId="{8245877D-2154-469A-AD7C-E341C1F3A122}" sibTransId="{CBE39029-5993-44AD-BFFD-D9FE85731E69}"/>
    <dgm:cxn modelId="{65831E2F-14AD-40EB-B47D-0454738C9358}" type="presOf" srcId="{DDC23A34-53B4-470E-B8B3-69501045D11F}" destId="{21D15D19-3757-4559-AD35-8E8DE0F41994}" srcOrd="0" destOrd="0" presId="urn:microsoft.com/office/officeart/2005/8/layout/lProcess3"/>
    <dgm:cxn modelId="{6D1FC084-DF5B-4A02-ACCE-122804E3D579}" type="presOf" srcId="{04EF7B03-8D16-4822-936C-CCDBCBAD3A04}" destId="{DE262113-3682-4015-A938-F9083406403D}" srcOrd="0" destOrd="0" presId="urn:microsoft.com/office/officeart/2005/8/layout/lProcess3"/>
    <dgm:cxn modelId="{C96F0168-8743-4830-812E-FE0B9E1790B2}" srcId="{3382EE1D-89BF-4EA2-8123-28F7CC539743}" destId="{EC1F5F55-55E6-4D47-B206-3711DBAA97E2}" srcOrd="0" destOrd="0" parTransId="{E5BE0AEE-2291-4EC5-9249-8A2406938AC7}" sibTransId="{CF4F856E-62CA-4E6A-9DB0-A7C1A4F8EB3F}"/>
    <dgm:cxn modelId="{9A48873C-8FEE-418F-B0E7-20F43D6227DD}" type="presOf" srcId="{708D9E39-9CE6-4CDF-B5B0-5796916B2D39}" destId="{C0162859-4718-4FB7-B730-F665F03B9296}" srcOrd="0" destOrd="0" presId="urn:microsoft.com/office/officeart/2005/8/layout/lProcess3"/>
    <dgm:cxn modelId="{21990500-CE41-43B0-B2E7-6A6339D04000}" type="presOf" srcId="{FAA6CD1B-DAE2-4E85-814C-87CD19874231}" destId="{3A78FDE2-DD8D-4767-821E-0AD5468CFF63}" srcOrd="0" destOrd="0" presId="urn:microsoft.com/office/officeart/2005/8/layout/lProcess3"/>
    <dgm:cxn modelId="{95EB6C94-962F-4EAD-909E-B353262BEADD}" srcId="{3A3FC3FF-0FEB-44EB-BA44-7910F05904B4}" destId="{708D9E39-9CE6-4CDF-B5B0-5796916B2D39}" srcOrd="0" destOrd="0" parTransId="{D5C4E964-0908-4C1C-BD9A-359E28738D5F}" sibTransId="{25787716-CE33-43C8-99F2-D9DDA9CC6940}"/>
    <dgm:cxn modelId="{8E2E2A12-E230-4E13-9E07-FE34705377EA}" type="presOf" srcId="{75856636-9DEF-4FEB-BD05-8D8C07A8EF6B}" destId="{E71FAC59-025E-4B1F-BC8D-8155CD7AD203}" srcOrd="0" destOrd="0" presId="urn:microsoft.com/office/officeart/2005/8/layout/lProcess3"/>
    <dgm:cxn modelId="{51EB6EB1-41E8-4F79-B11F-DC861726890A}" type="presOf" srcId="{3A3FC3FF-0FEB-44EB-BA44-7910F05904B4}" destId="{982F9039-26F4-4250-8701-9031288C781E}" srcOrd="0" destOrd="0" presId="urn:microsoft.com/office/officeart/2005/8/layout/lProcess3"/>
    <dgm:cxn modelId="{0E7A297F-43F4-46D5-B960-4F76B8DB202F}" type="presOf" srcId="{878C5FD8-87D2-4DD2-998D-BC9314E3CEE5}" destId="{8CA2B575-5FE9-4877-A589-6AC78A42D023}" srcOrd="0" destOrd="0" presId="urn:microsoft.com/office/officeart/2005/8/layout/lProcess3"/>
    <dgm:cxn modelId="{365B310C-12EE-4FAA-AF5C-54C67FF62F7D}" type="presOf" srcId="{1A350A1A-3CD8-4023-9DF3-ECC72079A930}" destId="{23C0FECB-C22E-4698-9D6C-207199BF53DF}" srcOrd="0" destOrd="0" presId="urn:microsoft.com/office/officeart/2005/8/layout/lProcess3"/>
    <dgm:cxn modelId="{8AA50EF5-7CF4-40CD-84A6-1E592231F4F7}" srcId="{A1BE5C38-86C4-44F2-8FF1-050E11062A3A}" destId="{065E8FCD-EC2A-4D5E-81C8-5C05C145C55B}" srcOrd="0" destOrd="0" parTransId="{4B169FEB-B37A-4AF1-809B-231F40B0AB00}" sibTransId="{0BE9E5F5-7192-49FC-A8C5-E5F57B9B10C4}"/>
    <dgm:cxn modelId="{8246ED90-624C-48A8-A2CA-2B29FC74C000}" srcId="{801023BF-4E2F-4B66-9918-34E8ED4C9FC0}" destId="{75856636-9DEF-4FEB-BD05-8D8C07A8EF6B}" srcOrd="0" destOrd="0" parTransId="{F129516C-9019-4F02-B82A-EB105B59CB2A}" sibTransId="{E07D54BA-FA8B-4E7A-BC84-E3F1D2989137}"/>
    <dgm:cxn modelId="{4D4454B8-63F4-40EB-9A89-8663A65369FA}" type="presOf" srcId="{798F812A-4E82-40FB-8D74-BE2F7A98E0C4}" destId="{404D1425-D6B7-47B7-B9C6-0ED84C3F3BDE}" srcOrd="0" destOrd="0" presId="urn:microsoft.com/office/officeart/2005/8/layout/lProcess3"/>
    <dgm:cxn modelId="{60BE9DDB-843D-4B30-AD33-BB9621D8E4A2}" srcId="{9673EA9A-6F02-40E8-8E11-1FAAF848C294}" destId="{26B8DE49-68E3-446D-B108-C1AE41C76A20}" srcOrd="4" destOrd="0" parTransId="{EC46517C-9DCB-4B9D-8975-F12C7D6CE8AF}" sibTransId="{108BE10D-15B9-4A0A-8198-B366F554D302}"/>
    <dgm:cxn modelId="{50851A53-4519-4917-9603-70761C47DE87}" type="presOf" srcId="{66EC20ED-351D-4F39-B15D-94CD6883A505}" destId="{7D3C54C4-1363-4494-A676-F9C0AC527EF3}" srcOrd="0" destOrd="0" presId="urn:microsoft.com/office/officeart/2005/8/layout/lProcess3"/>
    <dgm:cxn modelId="{09329EF4-1B69-4C1F-AB93-D5AFF39A9EC7}" srcId="{9673EA9A-6F02-40E8-8E11-1FAAF848C294}" destId="{A1BE5C38-86C4-44F2-8FF1-050E11062A3A}" srcOrd="6" destOrd="0" parTransId="{AD9B1682-0632-4BB8-BC57-9607E870269E}" sibTransId="{48688F4D-3B06-4BB3-BD40-7142841F8A40}"/>
    <dgm:cxn modelId="{4FC7069A-7037-4F8F-BD51-1A501EE24D05}" srcId="{DA5BD52A-EEAD-492F-ABF0-AA87BEFCC723}" destId="{710BCC5F-EE63-4D0D-AAB5-68742B66D6EA}" srcOrd="0" destOrd="0" parTransId="{CC3C674B-EF37-43AF-9EB5-58B324A7A881}" sibTransId="{1C28C6DE-B4BE-4A92-AEDC-4DFA6C94B438}"/>
    <dgm:cxn modelId="{F4F5A9F5-2C7A-4455-B68C-2ECC6DE81681}" type="presOf" srcId="{710BCC5F-EE63-4D0D-AAB5-68742B66D6EA}" destId="{30762513-065C-444A-B9AD-8099F5BC00AD}" srcOrd="0" destOrd="0" presId="urn:microsoft.com/office/officeart/2005/8/layout/lProcess3"/>
    <dgm:cxn modelId="{1B2EB601-5361-4ACD-B058-DDD243B03FBE}" type="presOf" srcId="{801023BF-4E2F-4B66-9918-34E8ED4C9FC0}" destId="{981959EC-25E3-4D1F-9429-09F537ED6D9B}" srcOrd="0" destOrd="0" presId="urn:microsoft.com/office/officeart/2005/8/layout/lProcess3"/>
    <dgm:cxn modelId="{076C9AE9-4790-49A9-AECE-B274224F11AF}" type="presOf" srcId="{EC1F5F55-55E6-4D47-B206-3711DBAA97E2}" destId="{627BBF6A-84D2-4B69-87EC-C39D373D2D20}" srcOrd="0" destOrd="0" presId="urn:microsoft.com/office/officeart/2005/8/layout/lProcess3"/>
    <dgm:cxn modelId="{94A90A77-D131-49C7-B119-7AE25E89A9A0}" srcId="{04EF7B03-8D16-4822-936C-CCDBCBAD3A04}" destId="{14802560-E7AF-44B6-A3E0-C6B10D53635B}" srcOrd="2" destOrd="0" parTransId="{B59EFBE8-7B25-4EC2-A889-74DC83245D81}" sibTransId="{F80934D1-CB1F-45F6-8A16-407CC9F0A4E1}"/>
    <dgm:cxn modelId="{EB117C56-11DC-4F50-AFF9-5AD403ABDFFF}" type="presOf" srcId="{D2019158-D43B-4A2A-81F9-93C1DA4F7500}" destId="{3678A4F2-E128-4301-86CD-22CA8E38230E}" srcOrd="0" destOrd="0" presId="urn:microsoft.com/office/officeart/2005/8/layout/lProcess3"/>
    <dgm:cxn modelId="{C8668584-F519-47A6-A326-019805F73CF2}" srcId="{EB4588FF-095D-44DF-92E8-D69DF6553E73}" destId="{B6C09EBF-BDB2-4CB5-88D7-26499F2F978D}" srcOrd="0" destOrd="0" parTransId="{287F9C34-DDAE-4980-9A13-A64EB87754C5}" sibTransId="{AEA6D646-4854-4F38-B006-EEE4FE1B623F}"/>
    <dgm:cxn modelId="{350BA826-CF8D-49D9-8F47-BB1A61ADB505}" srcId="{04EF7B03-8D16-4822-936C-CCDBCBAD3A04}" destId="{798F812A-4E82-40FB-8D74-BE2F7A98E0C4}" srcOrd="1" destOrd="0" parTransId="{0D2AF5E9-1177-4289-AA8A-D5A9C7CF81CB}" sibTransId="{5B1C2496-15F2-4E1F-AAFB-EE5161C8C7FD}"/>
    <dgm:cxn modelId="{406082BF-79D9-4F2F-A1DE-B7223F39ED2A}" type="presOf" srcId="{A1BE5C38-86C4-44F2-8FF1-050E11062A3A}" destId="{11095E49-87AC-4BBB-8C16-06819663AFA6}" srcOrd="0" destOrd="0" presId="urn:microsoft.com/office/officeart/2005/8/layout/lProcess3"/>
    <dgm:cxn modelId="{70A8EABB-ACD7-4B16-933A-2BFC05AC7A07}" type="presOf" srcId="{B6C09EBF-BDB2-4CB5-88D7-26499F2F978D}" destId="{65F423EA-1959-48C3-AE4E-08C3F649AD94}" srcOrd="0" destOrd="0" presId="urn:microsoft.com/office/officeart/2005/8/layout/lProcess3"/>
    <dgm:cxn modelId="{AF2CF398-A0A9-40AE-8770-74C5F13DFEF2}" type="presOf" srcId="{7EA5E456-1F12-4B74-9A63-07875D610E46}" destId="{A370B185-A947-48DB-8094-D640A556B59D}" srcOrd="0" destOrd="0" presId="urn:microsoft.com/office/officeart/2005/8/layout/lProcess3"/>
    <dgm:cxn modelId="{E9D254D8-C7DE-4CC5-A582-86E3BF417D04}" type="presParOf" srcId="{6043FFD3-CCDA-42F0-BBE3-0B7B2B557808}" destId="{F7DB82D2-34E5-49DE-8509-0A4B93EF44A8}" srcOrd="0" destOrd="0" presId="urn:microsoft.com/office/officeart/2005/8/layout/lProcess3"/>
    <dgm:cxn modelId="{ECD9729E-2D3C-407A-982B-3340FE69ED87}" type="presParOf" srcId="{F7DB82D2-34E5-49DE-8509-0A4B93EF44A8}" destId="{DE262113-3682-4015-A938-F9083406403D}" srcOrd="0" destOrd="0" presId="urn:microsoft.com/office/officeart/2005/8/layout/lProcess3"/>
    <dgm:cxn modelId="{3C98D420-E577-4DF2-83B3-F8AA98F24927}" type="presParOf" srcId="{F7DB82D2-34E5-49DE-8509-0A4B93EF44A8}" destId="{B1461DE1-1BD4-4811-BEB0-E1E867D01B38}" srcOrd="1" destOrd="0" presId="urn:microsoft.com/office/officeart/2005/8/layout/lProcess3"/>
    <dgm:cxn modelId="{F66D8B80-AAEB-4C2A-9318-7857A469B6D3}" type="presParOf" srcId="{F7DB82D2-34E5-49DE-8509-0A4B93EF44A8}" destId="{21D15D19-3757-4559-AD35-8E8DE0F41994}" srcOrd="2" destOrd="0" presId="urn:microsoft.com/office/officeart/2005/8/layout/lProcess3"/>
    <dgm:cxn modelId="{463E29C7-0E61-427D-8E26-67741786CABA}" type="presParOf" srcId="{F7DB82D2-34E5-49DE-8509-0A4B93EF44A8}" destId="{8F5011E4-D68E-49B5-9014-1D1681C3B030}" srcOrd="3" destOrd="0" presId="urn:microsoft.com/office/officeart/2005/8/layout/lProcess3"/>
    <dgm:cxn modelId="{57607108-CCDA-4213-AAF2-645110467F1D}" type="presParOf" srcId="{F7DB82D2-34E5-49DE-8509-0A4B93EF44A8}" destId="{404D1425-D6B7-47B7-B9C6-0ED84C3F3BDE}" srcOrd="4" destOrd="0" presId="urn:microsoft.com/office/officeart/2005/8/layout/lProcess3"/>
    <dgm:cxn modelId="{C2CC710E-1296-4447-B756-17995EAB4347}" type="presParOf" srcId="{F7DB82D2-34E5-49DE-8509-0A4B93EF44A8}" destId="{0F6FBCF8-B41A-4206-94B3-A914909A30F9}" srcOrd="5" destOrd="0" presId="urn:microsoft.com/office/officeart/2005/8/layout/lProcess3"/>
    <dgm:cxn modelId="{5713865F-C7F5-46BC-84DF-58D59C1D0997}" type="presParOf" srcId="{F7DB82D2-34E5-49DE-8509-0A4B93EF44A8}" destId="{A3BD88E1-060A-4E95-8C82-F29048897E4E}" srcOrd="6" destOrd="0" presId="urn:microsoft.com/office/officeart/2005/8/layout/lProcess3"/>
    <dgm:cxn modelId="{CBE8DB19-CDE5-49FC-94BD-C11CF8B9C199}" type="presParOf" srcId="{6043FFD3-CCDA-42F0-BBE3-0B7B2B557808}" destId="{DA5AA861-5607-4095-B0A4-29C92070045C}" srcOrd="1" destOrd="0" presId="urn:microsoft.com/office/officeart/2005/8/layout/lProcess3"/>
    <dgm:cxn modelId="{54B83E4A-FA4C-42C0-BE28-D328EA2173E9}" type="presParOf" srcId="{6043FFD3-CCDA-42F0-BBE3-0B7B2B557808}" destId="{2F52377C-1AA5-463F-9527-9BDB8561674E}" srcOrd="2" destOrd="0" presId="urn:microsoft.com/office/officeart/2005/8/layout/lProcess3"/>
    <dgm:cxn modelId="{4C5B523E-87E9-4DF5-BFB4-57ABC3747B1F}" type="presParOf" srcId="{2F52377C-1AA5-463F-9527-9BDB8561674E}" destId="{982F9039-26F4-4250-8701-9031288C781E}" srcOrd="0" destOrd="0" presId="urn:microsoft.com/office/officeart/2005/8/layout/lProcess3"/>
    <dgm:cxn modelId="{A9AEDF85-282E-4EC5-8666-9D819CB829B9}" type="presParOf" srcId="{2F52377C-1AA5-463F-9527-9BDB8561674E}" destId="{0D0AFA2C-9DB4-4F2C-8E37-FC6D0C0982AD}" srcOrd="1" destOrd="0" presId="urn:microsoft.com/office/officeart/2005/8/layout/lProcess3"/>
    <dgm:cxn modelId="{0430DCD2-D4F7-4548-89D3-93A9EE3424AB}" type="presParOf" srcId="{2F52377C-1AA5-463F-9527-9BDB8561674E}" destId="{C0162859-4718-4FB7-B730-F665F03B9296}" srcOrd="2" destOrd="0" presId="urn:microsoft.com/office/officeart/2005/8/layout/lProcess3"/>
    <dgm:cxn modelId="{B268221A-6002-414A-BF64-211FB07D86D3}" type="presParOf" srcId="{6043FFD3-CCDA-42F0-BBE3-0B7B2B557808}" destId="{B7FF0990-83FB-41D9-BA6F-3607C30DD0CD}" srcOrd="3" destOrd="0" presId="urn:microsoft.com/office/officeart/2005/8/layout/lProcess3"/>
    <dgm:cxn modelId="{EDEF17D1-DB66-47C8-8E6E-FE25A1442D4B}" type="presParOf" srcId="{6043FFD3-CCDA-42F0-BBE3-0B7B2B557808}" destId="{44806A1C-7889-4959-A294-40C50900532A}" srcOrd="4" destOrd="0" presId="urn:microsoft.com/office/officeart/2005/8/layout/lProcess3"/>
    <dgm:cxn modelId="{68ADE65F-2464-40CA-836B-534873CACF00}" type="presParOf" srcId="{44806A1C-7889-4959-A294-40C50900532A}" destId="{23C0FECB-C22E-4698-9D6C-207199BF53DF}" srcOrd="0" destOrd="0" presId="urn:microsoft.com/office/officeart/2005/8/layout/lProcess3"/>
    <dgm:cxn modelId="{7704BCC5-8EC1-4276-B3E2-782CB2C9BC14}" type="presParOf" srcId="{44806A1C-7889-4959-A294-40C50900532A}" destId="{30845093-9295-4802-BB96-8F07717314EC}" srcOrd="1" destOrd="0" presId="urn:microsoft.com/office/officeart/2005/8/layout/lProcess3"/>
    <dgm:cxn modelId="{17C8651A-F348-4A8D-8A40-343EA9D678AA}" type="presParOf" srcId="{44806A1C-7889-4959-A294-40C50900532A}" destId="{A370B185-A947-48DB-8094-D640A556B59D}" srcOrd="2" destOrd="0" presId="urn:microsoft.com/office/officeart/2005/8/layout/lProcess3"/>
    <dgm:cxn modelId="{88B210E6-5843-4253-B11F-A02341AEE8C1}" type="presParOf" srcId="{6043FFD3-CCDA-42F0-BBE3-0B7B2B557808}" destId="{771EED0E-FD9F-4890-B913-6DE4E02CD6FE}" srcOrd="5" destOrd="0" presId="urn:microsoft.com/office/officeart/2005/8/layout/lProcess3"/>
    <dgm:cxn modelId="{FA94D740-76BD-45C7-B932-F37F61A77B8D}" type="presParOf" srcId="{6043FFD3-CCDA-42F0-BBE3-0B7B2B557808}" destId="{3E7E3428-975B-46FD-8A37-FF85D3110475}" srcOrd="6" destOrd="0" presId="urn:microsoft.com/office/officeart/2005/8/layout/lProcess3"/>
    <dgm:cxn modelId="{B2115C39-FEC0-482B-9D23-340FD31B1F11}" type="presParOf" srcId="{3E7E3428-975B-46FD-8A37-FF85D3110475}" destId="{368C43D1-DFBD-45E4-9753-8720EEC2D7E4}" srcOrd="0" destOrd="0" presId="urn:microsoft.com/office/officeart/2005/8/layout/lProcess3"/>
    <dgm:cxn modelId="{44CC80F5-4D17-409E-9C51-35B9513ECB99}" type="presParOf" srcId="{3E7E3428-975B-46FD-8A37-FF85D3110475}" destId="{05BE3C57-E442-41C2-BFCD-EF63087C35BE}" srcOrd="1" destOrd="0" presId="urn:microsoft.com/office/officeart/2005/8/layout/lProcess3"/>
    <dgm:cxn modelId="{B9896674-F14F-4A8C-B550-68CB40A46D7C}" type="presParOf" srcId="{3E7E3428-975B-46FD-8A37-FF85D3110475}" destId="{30762513-065C-444A-B9AD-8099F5BC00AD}" srcOrd="2" destOrd="0" presId="urn:microsoft.com/office/officeart/2005/8/layout/lProcess3"/>
    <dgm:cxn modelId="{DB39CF6C-A72C-4C9A-87D4-01C168F4C6FF}" type="presParOf" srcId="{6043FFD3-CCDA-42F0-BBE3-0B7B2B557808}" destId="{A061A931-5CD8-4CCD-B80A-01F180D9E75F}" srcOrd="7" destOrd="0" presId="urn:microsoft.com/office/officeart/2005/8/layout/lProcess3"/>
    <dgm:cxn modelId="{FA6193E3-F54E-429D-A223-D6A0E68EEE6D}" type="presParOf" srcId="{6043FFD3-CCDA-42F0-BBE3-0B7B2B557808}" destId="{385563E9-06C8-4426-83AC-C1A73CF07AAB}" srcOrd="8" destOrd="0" presId="urn:microsoft.com/office/officeart/2005/8/layout/lProcess3"/>
    <dgm:cxn modelId="{89D00162-66CD-460D-8287-481974DB932A}" type="presParOf" srcId="{385563E9-06C8-4426-83AC-C1A73CF07AAB}" destId="{681DBE92-2930-4D0E-8997-E6D75C998BE5}" srcOrd="0" destOrd="0" presId="urn:microsoft.com/office/officeart/2005/8/layout/lProcess3"/>
    <dgm:cxn modelId="{8243181F-DA9F-4322-AED3-7ED3561A8F21}" type="presParOf" srcId="{385563E9-06C8-4426-83AC-C1A73CF07AAB}" destId="{BCBD9F65-BF4A-477A-BE32-6527E8F4950E}" srcOrd="1" destOrd="0" presId="urn:microsoft.com/office/officeart/2005/8/layout/lProcess3"/>
    <dgm:cxn modelId="{9A4890A6-7A0C-44BE-B7CE-2457485FE581}" type="presParOf" srcId="{385563E9-06C8-4426-83AC-C1A73CF07AAB}" destId="{8058D628-225A-43D0-A85A-EFEE2E434660}" srcOrd="2" destOrd="0" presId="urn:microsoft.com/office/officeart/2005/8/layout/lProcess3"/>
    <dgm:cxn modelId="{D359079E-13A2-431A-9793-808BEA45E8C0}" type="presParOf" srcId="{6043FFD3-CCDA-42F0-BBE3-0B7B2B557808}" destId="{326E2D98-6BFB-45C2-AD11-2201F0B6ACE0}" srcOrd="9" destOrd="0" presId="urn:microsoft.com/office/officeart/2005/8/layout/lProcess3"/>
    <dgm:cxn modelId="{251EADC8-4B87-4CC4-AC2A-4EB7A0473A4B}" type="presParOf" srcId="{6043FFD3-CCDA-42F0-BBE3-0B7B2B557808}" destId="{20B7B0E7-C8CB-4E4A-B2FB-541AD7A7D174}" srcOrd="10" destOrd="0" presId="urn:microsoft.com/office/officeart/2005/8/layout/lProcess3"/>
    <dgm:cxn modelId="{42D34638-C959-4A63-9C17-CA6C108BEB4E}" type="presParOf" srcId="{20B7B0E7-C8CB-4E4A-B2FB-541AD7A7D174}" destId="{4FCBD75A-27EF-44BC-8B01-F317C86C7C1E}" srcOrd="0" destOrd="0" presId="urn:microsoft.com/office/officeart/2005/8/layout/lProcess3"/>
    <dgm:cxn modelId="{60C691B6-C666-45A4-924E-20EA5A19FD11}" type="presParOf" srcId="{20B7B0E7-C8CB-4E4A-B2FB-541AD7A7D174}" destId="{022E4895-6B25-4913-BE20-D5214F96E357}" srcOrd="1" destOrd="0" presId="urn:microsoft.com/office/officeart/2005/8/layout/lProcess3"/>
    <dgm:cxn modelId="{C84CC9D7-A11E-4511-B5CD-E976E32A3A41}" type="presParOf" srcId="{20B7B0E7-C8CB-4E4A-B2FB-541AD7A7D174}" destId="{8CA2B575-5FE9-4877-A589-6AC78A42D023}" srcOrd="2" destOrd="0" presId="urn:microsoft.com/office/officeart/2005/8/layout/lProcess3"/>
    <dgm:cxn modelId="{FA282BAC-CA53-4BA5-8B7B-440185674E6C}" type="presParOf" srcId="{6043FFD3-CCDA-42F0-BBE3-0B7B2B557808}" destId="{55362611-684D-4F2D-89F1-FF9435F2E252}" srcOrd="11" destOrd="0" presId="urn:microsoft.com/office/officeart/2005/8/layout/lProcess3"/>
    <dgm:cxn modelId="{FBB1EBA8-331C-412A-9EA1-97B5F5895A3D}" type="presParOf" srcId="{6043FFD3-CCDA-42F0-BBE3-0B7B2B557808}" destId="{57287AD6-C329-4F28-81A7-D1D7F29874AC}" srcOrd="12" destOrd="0" presId="urn:microsoft.com/office/officeart/2005/8/layout/lProcess3"/>
    <dgm:cxn modelId="{FAA7E601-1013-4985-837A-DCE9EFCDF733}" type="presParOf" srcId="{57287AD6-C329-4F28-81A7-D1D7F29874AC}" destId="{11095E49-87AC-4BBB-8C16-06819663AFA6}" srcOrd="0" destOrd="0" presId="urn:microsoft.com/office/officeart/2005/8/layout/lProcess3"/>
    <dgm:cxn modelId="{974386FA-B5B8-4AA3-9780-5B53543A6A9C}" type="presParOf" srcId="{57287AD6-C329-4F28-81A7-D1D7F29874AC}" destId="{E46E8379-9BD5-45EE-8D56-0291320C9DA6}" srcOrd="1" destOrd="0" presId="urn:microsoft.com/office/officeart/2005/8/layout/lProcess3"/>
    <dgm:cxn modelId="{0995F5FA-7EF7-429D-BCB7-0A026CCB7F35}" type="presParOf" srcId="{57287AD6-C329-4F28-81A7-D1D7F29874AC}" destId="{8DE65472-1A2D-4F4E-B0D3-7CBC87F785C5}" srcOrd="2" destOrd="0" presId="urn:microsoft.com/office/officeart/2005/8/layout/lProcess3"/>
    <dgm:cxn modelId="{5DECB0C9-AD82-4612-AE64-B99D665EA0DC}" type="presParOf" srcId="{6043FFD3-CCDA-42F0-BBE3-0B7B2B557808}" destId="{74D555A3-EFE8-4A01-A333-DE06160A0F64}" srcOrd="13" destOrd="0" presId="urn:microsoft.com/office/officeart/2005/8/layout/lProcess3"/>
    <dgm:cxn modelId="{753187EC-D691-4F49-8D5A-2B065A082762}" type="presParOf" srcId="{6043FFD3-CCDA-42F0-BBE3-0B7B2B557808}" destId="{DA4C9D1B-8107-4981-8B3F-7CDBA26B87FE}" srcOrd="14" destOrd="0" presId="urn:microsoft.com/office/officeart/2005/8/layout/lProcess3"/>
    <dgm:cxn modelId="{672B9CF5-B890-4342-BB82-935A96F3F513}" type="presParOf" srcId="{DA4C9D1B-8107-4981-8B3F-7CDBA26B87FE}" destId="{2317DA2F-ECFF-4F61-B729-BE95418D21DB}" srcOrd="0" destOrd="0" presId="urn:microsoft.com/office/officeart/2005/8/layout/lProcess3"/>
    <dgm:cxn modelId="{D0DF38EF-28E7-46E6-95D8-4771084F8427}" type="presParOf" srcId="{DA4C9D1B-8107-4981-8B3F-7CDBA26B87FE}" destId="{CE8D53CC-8D82-48B9-95EC-451A65D0862A}" srcOrd="1" destOrd="0" presId="urn:microsoft.com/office/officeart/2005/8/layout/lProcess3"/>
    <dgm:cxn modelId="{E7FD6F2B-65EE-47E1-9616-8A8943D0D70F}" type="presParOf" srcId="{DA4C9D1B-8107-4981-8B3F-7CDBA26B87FE}" destId="{627BBF6A-84D2-4B69-87EC-C39D373D2D20}" srcOrd="2" destOrd="0" presId="urn:microsoft.com/office/officeart/2005/8/layout/lProcess3"/>
    <dgm:cxn modelId="{74E42C27-0C25-4A13-AEFB-BBAEB0694367}" type="presParOf" srcId="{6043FFD3-CCDA-42F0-BBE3-0B7B2B557808}" destId="{82811039-A77F-4078-A9D1-280B8853CBAC}" srcOrd="15" destOrd="0" presId="urn:microsoft.com/office/officeart/2005/8/layout/lProcess3"/>
    <dgm:cxn modelId="{D89250B1-C28B-4010-839D-1ED495E5624E}" type="presParOf" srcId="{6043FFD3-CCDA-42F0-BBE3-0B7B2B557808}" destId="{4AB91F16-602C-462E-A97A-3E4EAABBA550}" srcOrd="16" destOrd="0" presId="urn:microsoft.com/office/officeart/2005/8/layout/lProcess3"/>
    <dgm:cxn modelId="{7B120213-5EBE-468A-8231-3A635C1BB793}" type="presParOf" srcId="{4AB91F16-602C-462E-A97A-3E4EAABBA550}" destId="{816E9010-344E-4466-8A83-A7530FDE07C3}" srcOrd="0" destOrd="0" presId="urn:microsoft.com/office/officeart/2005/8/layout/lProcess3"/>
    <dgm:cxn modelId="{41456FDB-A56C-4E8B-8F86-0E96DCE14B98}" type="presParOf" srcId="{4AB91F16-602C-462E-A97A-3E4EAABBA550}" destId="{A47CDDC6-2678-4EBE-8CEA-AA985F75986E}" srcOrd="1" destOrd="0" presId="urn:microsoft.com/office/officeart/2005/8/layout/lProcess3"/>
    <dgm:cxn modelId="{02EADB36-19C8-4596-B09A-3ED4316DA854}" type="presParOf" srcId="{4AB91F16-602C-462E-A97A-3E4EAABBA550}" destId="{3678A4F2-E128-4301-86CD-22CA8E38230E}" srcOrd="2" destOrd="0" presId="urn:microsoft.com/office/officeart/2005/8/layout/lProcess3"/>
    <dgm:cxn modelId="{1FAE6C5E-E626-4D66-A338-B5E58638DA7F}" type="presParOf" srcId="{6043FFD3-CCDA-42F0-BBE3-0B7B2B557808}" destId="{2ADA2179-08F9-4746-8CBA-6AEAE7FAAC88}" srcOrd="17" destOrd="0" presId="urn:microsoft.com/office/officeart/2005/8/layout/lProcess3"/>
    <dgm:cxn modelId="{6C02F2D0-7663-43CF-B3F1-304831D0E7CF}" type="presParOf" srcId="{6043FFD3-CCDA-42F0-BBE3-0B7B2B557808}" destId="{F0055897-ABE9-4899-8FD5-71D79FF850E0}" srcOrd="18" destOrd="0" presId="urn:microsoft.com/office/officeart/2005/8/layout/lProcess3"/>
    <dgm:cxn modelId="{90A4C9E3-F90B-4012-B5BA-3F72F297C6D8}" type="presParOf" srcId="{F0055897-ABE9-4899-8FD5-71D79FF850E0}" destId="{FF9BE7BF-AF8B-4121-8F52-FB69096BE762}" srcOrd="0" destOrd="0" presId="urn:microsoft.com/office/officeart/2005/8/layout/lProcess3"/>
    <dgm:cxn modelId="{C2C8C6C3-FFEA-401A-8DD1-4DA18EF05FC8}" type="presParOf" srcId="{F0055897-ABE9-4899-8FD5-71D79FF850E0}" destId="{95802C5D-081F-428F-8A5A-8598E6790537}" srcOrd="1" destOrd="0" presId="urn:microsoft.com/office/officeart/2005/8/layout/lProcess3"/>
    <dgm:cxn modelId="{C1A7D08D-00EE-434F-ABB5-302D8E9AA7B9}" type="presParOf" srcId="{F0055897-ABE9-4899-8FD5-71D79FF850E0}" destId="{65F423EA-1959-48C3-AE4E-08C3F649AD94}" srcOrd="2" destOrd="0" presId="urn:microsoft.com/office/officeart/2005/8/layout/lProcess3"/>
    <dgm:cxn modelId="{E25376B8-BC16-4BEB-A461-EF3548A36670}" type="presParOf" srcId="{6043FFD3-CCDA-42F0-BBE3-0B7B2B557808}" destId="{5B463392-4EF5-42FE-8E3F-A809755E7661}" srcOrd="19" destOrd="0" presId="urn:microsoft.com/office/officeart/2005/8/layout/lProcess3"/>
    <dgm:cxn modelId="{C0372EED-4858-44CF-9729-A68DA4D2BE1D}" type="presParOf" srcId="{6043FFD3-CCDA-42F0-BBE3-0B7B2B557808}" destId="{237B8D6A-0D8D-46CF-892B-106B351EE727}" srcOrd="20" destOrd="0" presId="urn:microsoft.com/office/officeart/2005/8/layout/lProcess3"/>
    <dgm:cxn modelId="{14D1B8B5-509B-46D9-9A8A-8D9DB55B777B}" type="presParOf" srcId="{237B8D6A-0D8D-46CF-892B-106B351EE727}" destId="{F180984E-F0CF-470C-8017-9C93B6D1591D}" srcOrd="0" destOrd="0" presId="urn:microsoft.com/office/officeart/2005/8/layout/lProcess3"/>
    <dgm:cxn modelId="{B766F7E5-7705-4541-A28C-338D2660068E}" type="presParOf" srcId="{237B8D6A-0D8D-46CF-892B-106B351EE727}" destId="{CDA063D2-F53F-4528-96DA-1C12611BD911}" srcOrd="1" destOrd="0" presId="urn:microsoft.com/office/officeart/2005/8/layout/lProcess3"/>
    <dgm:cxn modelId="{0108EA72-F144-4798-A055-F69D25D86997}" type="presParOf" srcId="{237B8D6A-0D8D-46CF-892B-106B351EE727}" destId="{B084FE6C-1DE5-442A-A151-D20DA2EA64A5}" srcOrd="2" destOrd="0" presId="urn:microsoft.com/office/officeart/2005/8/layout/lProcess3"/>
    <dgm:cxn modelId="{93AA5860-D5B9-4575-9CD9-0EF0C2F800A8}" type="presParOf" srcId="{6043FFD3-CCDA-42F0-BBE3-0B7B2B557808}" destId="{6E61F81E-F51E-49A2-BEAC-676D32FD2D0B}" srcOrd="21" destOrd="0" presId="urn:microsoft.com/office/officeart/2005/8/layout/lProcess3"/>
    <dgm:cxn modelId="{2D2461AC-2288-4A3B-869B-E935D250892F}" type="presParOf" srcId="{6043FFD3-CCDA-42F0-BBE3-0B7B2B557808}" destId="{84786ECE-193A-4EDE-B576-42F9FAA2BF1A}" srcOrd="22" destOrd="0" presId="urn:microsoft.com/office/officeart/2005/8/layout/lProcess3"/>
    <dgm:cxn modelId="{E5080CAC-9D93-4007-94C3-498D31448823}" type="presParOf" srcId="{84786ECE-193A-4EDE-B576-42F9FAA2BF1A}" destId="{3A78FDE2-DD8D-4767-821E-0AD5468CFF63}" srcOrd="0" destOrd="0" presId="urn:microsoft.com/office/officeart/2005/8/layout/lProcess3"/>
    <dgm:cxn modelId="{44110A4F-F347-462B-8646-74727DE9BAC0}" type="presParOf" srcId="{84786ECE-193A-4EDE-B576-42F9FAA2BF1A}" destId="{4F3E33B4-C9A4-422B-829D-437202C284FE}" srcOrd="1" destOrd="0" presId="urn:microsoft.com/office/officeart/2005/8/layout/lProcess3"/>
    <dgm:cxn modelId="{8C64F85F-EACA-4376-A6A8-907D22ADAF8E}" type="presParOf" srcId="{84786ECE-193A-4EDE-B576-42F9FAA2BF1A}" destId="{7D3C54C4-1363-4494-A676-F9C0AC527EF3}" srcOrd="2" destOrd="0" presId="urn:microsoft.com/office/officeart/2005/8/layout/lProcess3"/>
    <dgm:cxn modelId="{F3AF9624-AFA5-456D-B08F-9860584371C0}" type="presParOf" srcId="{6043FFD3-CCDA-42F0-BBE3-0B7B2B557808}" destId="{2CACF83D-13C3-4B18-AD0E-CE13592F197C}" srcOrd="23" destOrd="0" presId="urn:microsoft.com/office/officeart/2005/8/layout/lProcess3"/>
    <dgm:cxn modelId="{B04EAD2D-343B-43B6-BC88-7E60328030A4}" type="presParOf" srcId="{6043FFD3-CCDA-42F0-BBE3-0B7B2B557808}" destId="{5607A1E0-0582-4CBF-9924-8918B7E48426}" srcOrd="24" destOrd="0" presId="urn:microsoft.com/office/officeart/2005/8/layout/lProcess3"/>
    <dgm:cxn modelId="{33F857E4-0158-4531-9183-19E32201AB7E}" type="presParOf" srcId="{5607A1E0-0582-4CBF-9924-8918B7E48426}" destId="{981959EC-25E3-4D1F-9429-09F537ED6D9B}" srcOrd="0" destOrd="0" presId="urn:microsoft.com/office/officeart/2005/8/layout/lProcess3"/>
    <dgm:cxn modelId="{FBB64C8A-43F8-40DF-81EE-94649B92189E}" type="presParOf" srcId="{5607A1E0-0582-4CBF-9924-8918B7E48426}" destId="{0F934E8D-CDCE-4C5E-B16F-E116A455F3FA}" srcOrd="1" destOrd="0" presId="urn:microsoft.com/office/officeart/2005/8/layout/lProcess3"/>
    <dgm:cxn modelId="{B23CDF66-16EB-44F4-BFDD-A2264A2E664F}" type="presParOf" srcId="{5607A1E0-0582-4CBF-9924-8918B7E48426}" destId="{E71FAC59-025E-4B1F-BC8D-8155CD7AD203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73EA9A-6F02-40E8-8E11-1FAAF848C294}" type="doc">
      <dgm:prSet loTypeId="urn:microsoft.com/office/officeart/2005/8/layout/lProcess3" loCatId="process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fr-FR"/>
        </a:p>
      </dgm:t>
    </dgm:pt>
    <dgm:pt modelId="{14802560-E7AF-44B6-A3E0-C6B10D53635B}">
      <dgm:prSet custT="1"/>
      <dgm:spPr>
        <a:solidFill>
          <a:schemeClr val="accent4">
            <a:lumMod val="75000"/>
            <a:alpha val="90000"/>
          </a:schemeClr>
        </a:solidFill>
      </dgm:spPr>
      <dgm:t>
        <a:bodyPr/>
        <a:lstStyle/>
        <a:p>
          <a:r>
            <a:rPr lang="fr-FR" sz="1400" dirty="0" smtClean="0"/>
            <a:t>2016</a:t>
          </a:r>
          <a:endParaRPr lang="fr-FR" sz="1400" dirty="0"/>
        </a:p>
      </dgm:t>
    </dgm:pt>
    <dgm:pt modelId="{F80934D1-CB1F-45F6-8A16-407CC9F0A4E1}" type="sibTrans" cxnId="{94A90A77-D131-49C7-B119-7AE25E89A9A0}">
      <dgm:prSet/>
      <dgm:spPr/>
      <dgm:t>
        <a:bodyPr/>
        <a:lstStyle/>
        <a:p>
          <a:endParaRPr lang="fr-FR" sz="1400"/>
        </a:p>
      </dgm:t>
    </dgm:pt>
    <dgm:pt modelId="{B59EFBE8-7B25-4EC2-A889-74DC83245D81}" type="parTrans" cxnId="{94A90A77-D131-49C7-B119-7AE25E89A9A0}">
      <dgm:prSet/>
      <dgm:spPr/>
      <dgm:t>
        <a:bodyPr/>
        <a:lstStyle/>
        <a:p>
          <a:endParaRPr lang="fr-FR" sz="1400"/>
        </a:p>
      </dgm:t>
    </dgm:pt>
    <dgm:pt modelId="{798F812A-4E82-40FB-8D74-BE2F7A98E0C4}">
      <dgm:prSet phldrT="[Texte]" custT="1"/>
      <dgm:spPr>
        <a:solidFill>
          <a:schemeClr val="accent4">
            <a:lumMod val="75000"/>
            <a:alpha val="90000"/>
          </a:schemeClr>
        </a:solidFill>
      </dgm:spPr>
      <dgm:t>
        <a:bodyPr/>
        <a:lstStyle/>
        <a:p>
          <a:r>
            <a:rPr lang="fr-FR" sz="1400" dirty="0" smtClean="0"/>
            <a:t>2015</a:t>
          </a:r>
          <a:endParaRPr lang="fr-FR" sz="1400" dirty="0"/>
        </a:p>
      </dgm:t>
    </dgm:pt>
    <dgm:pt modelId="{5B1C2496-15F2-4E1F-AAFB-EE5161C8C7FD}" type="sibTrans" cxnId="{350BA826-CF8D-49D9-8F47-BB1A61ADB505}">
      <dgm:prSet/>
      <dgm:spPr/>
      <dgm:t>
        <a:bodyPr/>
        <a:lstStyle/>
        <a:p>
          <a:endParaRPr lang="fr-FR" sz="1400"/>
        </a:p>
      </dgm:t>
    </dgm:pt>
    <dgm:pt modelId="{0D2AF5E9-1177-4289-AA8A-D5A9C7CF81CB}" type="parTrans" cxnId="{350BA826-CF8D-49D9-8F47-BB1A61ADB505}">
      <dgm:prSet/>
      <dgm:spPr/>
      <dgm:t>
        <a:bodyPr/>
        <a:lstStyle/>
        <a:p>
          <a:endParaRPr lang="fr-FR" sz="1400"/>
        </a:p>
      </dgm:t>
    </dgm:pt>
    <dgm:pt modelId="{DDC23A34-53B4-470E-B8B3-69501045D11F}">
      <dgm:prSet phldrT="[Texte]" custT="1"/>
      <dgm:spPr>
        <a:solidFill>
          <a:schemeClr val="accent4">
            <a:lumMod val="75000"/>
            <a:alpha val="90000"/>
          </a:schemeClr>
        </a:solidFill>
      </dgm:spPr>
      <dgm:t>
        <a:bodyPr/>
        <a:lstStyle/>
        <a:p>
          <a:r>
            <a:rPr lang="fr-FR" sz="1400" dirty="0" smtClean="0"/>
            <a:t>2014</a:t>
          </a:r>
          <a:endParaRPr lang="fr-FR" sz="1400" dirty="0"/>
        </a:p>
      </dgm:t>
    </dgm:pt>
    <dgm:pt modelId="{12DE8F7A-5B1D-43C6-B0E2-4D3C1E5E2889}" type="sibTrans" cxnId="{C01B1654-DF80-4D71-B4F7-67F35E6E5452}">
      <dgm:prSet/>
      <dgm:spPr/>
      <dgm:t>
        <a:bodyPr/>
        <a:lstStyle/>
        <a:p>
          <a:endParaRPr lang="fr-FR" sz="1400"/>
        </a:p>
      </dgm:t>
    </dgm:pt>
    <dgm:pt modelId="{3DD271BF-1F25-4B3A-BD72-CA2742032C1D}" type="parTrans" cxnId="{C01B1654-DF80-4D71-B4F7-67F35E6E5452}">
      <dgm:prSet/>
      <dgm:spPr/>
      <dgm:t>
        <a:bodyPr/>
        <a:lstStyle/>
        <a:p>
          <a:endParaRPr lang="fr-FR" sz="1400"/>
        </a:p>
      </dgm:t>
    </dgm:pt>
    <dgm:pt modelId="{04EF7B03-8D16-4822-936C-CCDBCBAD3A04}">
      <dgm:prSet phldrT="[Texte]" custT="1"/>
      <dgm:spPr>
        <a:noFill/>
        <a:ln>
          <a:solidFill>
            <a:schemeClr val="tx1">
              <a:lumMod val="85000"/>
            </a:schemeClr>
          </a:solidFill>
        </a:ln>
      </dgm:spPr>
      <dgm:t>
        <a:bodyPr/>
        <a:lstStyle/>
        <a:p>
          <a:pPr algn="ctr"/>
          <a:r>
            <a:rPr lang="fr-FR" sz="2800" b="1" dirty="0" smtClean="0">
              <a:solidFill>
                <a:schemeClr val="bg2"/>
              </a:solidFill>
            </a:rPr>
            <a:t> </a:t>
          </a:r>
          <a:r>
            <a:rPr lang="fr-FR" sz="2400" b="1" dirty="0" smtClean="0">
              <a:solidFill>
                <a:schemeClr val="bg2"/>
              </a:solidFill>
            </a:rPr>
            <a:t>PDM (AP242 XML)</a:t>
          </a:r>
          <a:endParaRPr lang="fr-FR" sz="2400" b="1" dirty="0">
            <a:solidFill>
              <a:schemeClr val="bg2"/>
            </a:solidFill>
          </a:endParaRPr>
        </a:p>
      </dgm:t>
    </dgm:pt>
    <dgm:pt modelId="{05566A90-541A-4C9D-887B-CDE3D9043BDB}" type="sibTrans" cxnId="{A5DE262E-9DD9-4396-9F29-3BEEBD74C307}">
      <dgm:prSet/>
      <dgm:spPr/>
      <dgm:t>
        <a:bodyPr/>
        <a:lstStyle/>
        <a:p>
          <a:endParaRPr lang="fr-FR" sz="1400"/>
        </a:p>
      </dgm:t>
    </dgm:pt>
    <dgm:pt modelId="{51998C4F-D56C-447A-8367-EC25D7266242}" type="parTrans" cxnId="{A5DE262E-9DD9-4396-9F29-3BEEBD74C307}">
      <dgm:prSet/>
      <dgm:spPr/>
      <dgm:t>
        <a:bodyPr/>
        <a:lstStyle/>
        <a:p>
          <a:endParaRPr lang="fr-FR" sz="1400"/>
        </a:p>
      </dgm:t>
    </dgm:pt>
    <dgm:pt modelId="{B6C09EBF-BDB2-4CB5-88D7-26499F2F978D}">
      <dgm:prSet custT="1"/>
      <dgm:spPr>
        <a:solidFill>
          <a:srgbClr val="3333FF"/>
        </a:solidFill>
      </dgm:spPr>
      <dgm:t>
        <a:bodyPr/>
        <a:lstStyle/>
        <a:p>
          <a:pPr algn="l"/>
          <a:r>
            <a:rPr lang="fr-FR" sz="1400" b="0" i="0" u="none" dirty="0" smtClean="0"/>
            <a:t>Part identification (part and version identification, part </a:t>
          </a:r>
          <a:r>
            <a:rPr lang="fr-FR" sz="1400" b="0" i="0" u="none" dirty="0" err="1" smtClean="0"/>
            <a:t>view</a:t>
          </a:r>
          <a:r>
            <a:rPr lang="fr-FR" sz="1400" b="0" i="0" u="none" dirty="0" smtClean="0"/>
            <a:t>, </a:t>
          </a:r>
          <a:endParaRPr lang="fr-FR" sz="1400" b="1" dirty="0"/>
        </a:p>
      </dgm:t>
    </dgm:pt>
    <dgm:pt modelId="{287F9C34-DDAE-4980-9A13-A64EB87754C5}" type="parTrans" cxnId="{C8668584-F519-47A6-A326-019805F73CF2}">
      <dgm:prSet/>
      <dgm:spPr/>
      <dgm:t>
        <a:bodyPr/>
        <a:lstStyle/>
        <a:p>
          <a:endParaRPr lang="fr-FR"/>
        </a:p>
      </dgm:t>
    </dgm:pt>
    <dgm:pt modelId="{AEA6D646-4854-4F38-B006-EEE4FE1B623F}" type="sibTrans" cxnId="{C8668584-F519-47A6-A326-019805F73CF2}">
      <dgm:prSet/>
      <dgm:spPr/>
      <dgm:t>
        <a:bodyPr/>
        <a:lstStyle/>
        <a:p>
          <a:endParaRPr lang="fr-FR"/>
        </a:p>
      </dgm:t>
    </dgm:pt>
    <dgm:pt modelId="{75856636-9DEF-4FEB-BD05-8D8C07A8EF6B}">
      <dgm:prSet custT="1"/>
      <dgm:spPr>
        <a:solidFill>
          <a:srgbClr val="3333FF"/>
        </a:solidFill>
      </dgm:spPr>
      <dgm:t>
        <a:bodyPr/>
        <a:lstStyle/>
        <a:p>
          <a:pPr algn="l"/>
          <a:r>
            <a:rPr lang="fr-FR" sz="1400" b="1" dirty="0" err="1" smtClean="0"/>
            <a:t>Requierement</a:t>
          </a:r>
          <a:r>
            <a:rPr lang="fr-FR" sz="1400" b="1" dirty="0" smtClean="0"/>
            <a:t> management</a:t>
          </a:r>
          <a:endParaRPr lang="fr-FR" sz="1400" b="1" dirty="0"/>
        </a:p>
      </dgm:t>
    </dgm:pt>
    <dgm:pt modelId="{F129516C-9019-4F02-B82A-EB105B59CB2A}" type="parTrans" cxnId="{8246ED90-624C-48A8-A2CA-2B29FC74C000}">
      <dgm:prSet/>
      <dgm:spPr/>
      <dgm:t>
        <a:bodyPr/>
        <a:lstStyle/>
        <a:p>
          <a:endParaRPr lang="fr-FR"/>
        </a:p>
      </dgm:t>
    </dgm:pt>
    <dgm:pt modelId="{E07D54BA-FA8B-4E7A-BC84-E3F1D2989137}" type="sibTrans" cxnId="{8246ED90-624C-48A8-A2CA-2B29FC74C000}">
      <dgm:prSet/>
      <dgm:spPr/>
      <dgm:t>
        <a:bodyPr/>
        <a:lstStyle/>
        <a:p>
          <a:endParaRPr lang="fr-FR"/>
        </a:p>
      </dgm:t>
    </dgm:pt>
    <dgm:pt modelId="{C15CBC9C-C497-4F76-88C0-515828653A99}">
      <dgm:prSet/>
      <dgm:spPr>
        <a:solidFill>
          <a:srgbClr val="3333FF"/>
        </a:solidFill>
      </dgm:spPr>
      <dgm:t>
        <a:bodyPr/>
        <a:lstStyle/>
        <a:p>
          <a:pPr algn="l"/>
          <a:r>
            <a:rPr lang="en-US" b="0" i="0" u="none" dirty="0" smtClean="0"/>
            <a:t>Product </a:t>
          </a:r>
          <a:r>
            <a:rPr lang="en-US" b="0" i="0" u="none" dirty="0" err="1" smtClean="0"/>
            <a:t>struture</a:t>
          </a:r>
          <a:r>
            <a:rPr lang="en-US" b="0" i="0" u="none" dirty="0" smtClean="0"/>
            <a:t> "As Design"</a:t>
          </a:r>
          <a:endParaRPr lang="en-US" dirty="0"/>
        </a:p>
      </dgm:t>
    </dgm:pt>
    <dgm:pt modelId="{0BC86108-A311-4951-8502-9077F41F0EA0}" type="parTrans" cxnId="{83589673-1652-4296-868B-135AF9BB9C78}">
      <dgm:prSet/>
      <dgm:spPr/>
      <dgm:t>
        <a:bodyPr/>
        <a:lstStyle/>
        <a:p>
          <a:endParaRPr lang="fr-FR"/>
        </a:p>
      </dgm:t>
    </dgm:pt>
    <dgm:pt modelId="{DFDBDCE0-8F17-4596-A4CE-A112DB896D68}" type="sibTrans" cxnId="{83589673-1652-4296-868B-135AF9BB9C78}">
      <dgm:prSet/>
      <dgm:spPr/>
      <dgm:t>
        <a:bodyPr/>
        <a:lstStyle/>
        <a:p>
          <a:endParaRPr lang="fr-FR"/>
        </a:p>
      </dgm:t>
    </dgm:pt>
    <dgm:pt modelId="{3C06AF92-C188-4914-9378-6C1E4F2996BF}">
      <dgm:prSet/>
      <dgm:spPr>
        <a:solidFill>
          <a:srgbClr val="3333FF"/>
        </a:solidFill>
      </dgm:spPr>
      <dgm:t>
        <a:bodyPr/>
        <a:lstStyle/>
        <a:p>
          <a:pPr algn="l"/>
          <a:r>
            <a:rPr lang="fr-FR" b="0" i="0" u="none" dirty="0" err="1" smtClean="0"/>
            <a:t>Characteristics</a:t>
          </a:r>
          <a:r>
            <a:rPr lang="fr-FR" b="0" i="0" u="none" dirty="0" smtClean="0"/>
            <a:t> (</a:t>
          </a:r>
          <a:r>
            <a:rPr lang="fr-FR" b="0" i="0" u="none" dirty="0" err="1" smtClean="0"/>
            <a:t>properties</a:t>
          </a:r>
          <a:r>
            <a:rPr lang="fr-FR" b="0" i="0" u="none" dirty="0" smtClean="0"/>
            <a:t>, </a:t>
          </a:r>
          <a:r>
            <a:rPr lang="fr-FR" b="0" i="0" u="none" dirty="0" err="1" smtClean="0"/>
            <a:t>shape</a:t>
          </a:r>
          <a:r>
            <a:rPr lang="fr-FR" b="0" i="0" u="none" dirty="0" smtClean="0"/>
            <a:t> association &amp; structure</a:t>
          </a:r>
          <a:endParaRPr lang="fr-FR" dirty="0"/>
        </a:p>
      </dgm:t>
    </dgm:pt>
    <dgm:pt modelId="{AF5F34C6-4057-446F-AE06-0EF85F6204FC}" type="parTrans" cxnId="{6D0C1605-AAC3-47AB-9E9A-EB7FC6038ED3}">
      <dgm:prSet/>
      <dgm:spPr/>
      <dgm:t>
        <a:bodyPr/>
        <a:lstStyle/>
        <a:p>
          <a:endParaRPr lang="fr-FR"/>
        </a:p>
      </dgm:t>
    </dgm:pt>
    <dgm:pt modelId="{CB7278B6-2BA0-404A-8D24-5198A34C29A6}" type="sibTrans" cxnId="{6D0C1605-AAC3-47AB-9E9A-EB7FC6038ED3}">
      <dgm:prSet/>
      <dgm:spPr/>
      <dgm:t>
        <a:bodyPr/>
        <a:lstStyle/>
        <a:p>
          <a:endParaRPr lang="fr-FR"/>
        </a:p>
      </dgm:t>
    </dgm:pt>
    <dgm:pt modelId="{2276D42F-DC18-4B75-A09A-159EBFDE33ED}">
      <dgm:prSet/>
      <dgm:spPr>
        <a:solidFill>
          <a:srgbClr val="3333FF"/>
        </a:solidFill>
      </dgm:spPr>
      <dgm:t>
        <a:bodyPr/>
        <a:lstStyle/>
        <a:p>
          <a:pPr algn="l"/>
          <a:r>
            <a:rPr lang="fr-FR" b="0" i="0" u="none" dirty="0" smtClean="0"/>
            <a:t>Document management</a:t>
          </a:r>
          <a:endParaRPr lang="fr-FR" dirty="0"/>
        </a:p>
      </dgm:t>
    </dgm:pt>
    <dgm:pt modelId="{8F9E956D-788D-43C2-9BB8-559FAE8F4438}" type="parTrans" cxnId="{99A2DFD5-4815-4536-B56E-FAF9DE1585AD}">
      <dgm:prSet/>
      <dgm:spPr/>
      <dgm:t>
        <a:bodyPr/>
        <a:lstStyle/>
        <a:p>
          <a:endParaRPr lang="fr-FR"/>
        </a:p>
      </dgm:t>
    </dgm:pt>
    <dgm:pt modelId="{461318B3-931D-4A19-9CF8-C21EF2C7B513}" type="sibTrans" cxnId="{99A2DFD5-4815-4536-B56E-FAF9DE1585AD}">
      <dgm:prSet/>
      <dgm:spPr/>
      <dgm:t>
        <a:bodyPr/>
        <a:lstStyle/>
        <a:p>
          <a:endParaRPr lang="fr-FR"/>
        </a:p>
      </dgm:t>
    </dgm:pt>
    <dgm:pt modelId="{B982907C-15D1-4C8E-B9F6-AD7C9CD2A2CC}">
      <dgm:prSet/>
      <dgm:spPr>
        <a:solidFill>
          <a:srgbClr val="3333FF"/>
        </a:solidFill>
      </dgm:spPr>
      <dgm:t>
        <a:bodyPr/>
        <a:lstStyle/>
        <a:p>
          <a:pPr algn="l"/>
          <a:r>
            <a:rPr lang="fr-FR" b="0" i="0" u="none" dirty="0" smtClean="0"/>
            <a:t>Product breakdown</a:t>
          </a:r>
          <a:endParaRPr lang="fr-FR" dirty="0"/>
        </a:p>
      </dgm:t>
    </dgm:pt>
    <dgm:pt modelId="{93D74408-D30A-440A-92EE-265F5A01FA8E}" type="parTrans" cxnId="{55E5DFCB-91FA-4BAD-8223-3334D0CCCD52}">
      <dgm:prSet/>
      <dgm:spPr/>
      <dgm:t>
        <a:bodyPr/>
        <a:lstStyle/>
        <a:p>
          <a:endParaRPr lang="fr-FR"/>
        </a:p>
      </dgm:t>
    </dgm:pt>
    <dgm:pt modelId="{E44B7C65-2DE8-4851-B96E-31FFE3C50034}" type="sibTrans" cxnId="{55E5DFCB-91FA-4BAD-8223-3334D0CCCD52}">
      <dgm:prSet/>
      <dgm:spPr/>
      <dgm:t>
        <a:bodyPr/>
        <a:lstStyle/>
        <a:p>
          <a:endParaRPr lang="fr-FR"/>
        </a:p>
      </dgm:t>
    </dgm:pt>
    <dgm:pt modelId="{1A6FA5FC-929F-4E4C-931E-D5FF20DEEC96}">
      <dgm:prSet/>
      <dgm:spPr>
        <a:solidFill>
          <a:srgbClr val="3333FF"/>
        </a:solidFill>
      </dgm:spPr>
      <dgm:t>
        <a:bodyPr/>
        <a:lstStyle/>
        <a:p>
          <a:pPr algn="l"/>
          <a:r>
            <a:rPr lang="fr-FR" b="0" i="0" u="none" smtClean="0"/>
            <a:t>Classification</a:t>
          </a:r>
          <a:endParaRPr lang="fr-FR"/>
        </a:p>
      </dgm:t>
    </dgm:pt>
    <dgm:pt modelId="{CAD00916-1376-4C1E-92DA-D06BD1A4EDCC}" type="parTrans" cxnId="{7F77F07D-7A1D-49B4-8353-2C1504FB9F84}">
      <dgm:prSet/>
      <dgm:spPr/>
      <dgm:t>
        <a:bodyPr/>
        <a:lstStyle/>
        <a:p>
          <a:endParaRPr lang="fr-FR"/>
        </a:p>
      </dgm:t>
    </dgm:pt>
    <dgm:pt modelId="{B898F00A-F3F7-463D-9677-05BCEBDCBAA6}" type="sibTrans" cxnId="{7F77F07D-7A1D-49B4-8353-2C1504FB9F84}">
      <dgm:prSet/>
      <dgm:spPr/>
      <dgm:t>
        <a:bodyPr/>
        <a:lstStyle/>
        <a:p>
          <a:endParaRPr lang="fr-FR"/>
        </a:p>
      </dgm:t>
    </dgm:pt>
    <dgm:pt modelId="{2607DFA4-8375-4500-BBF2-3C150C9A64CC}">
      <dgm:prSet/>
      <dgm:spPr>
        <a:solidFill>
          <a:srgbClr val="3333FF"/>
        </a:solidFill>
      </dgm:spPr>
      <dgm:t>
        <a:bodyPr/>
        <a:lstStyle/>
        <a:p>
          <a:pPr algn="l"/>
          <a:r>
            <a:rPr lang="fr-FR" b="0" i="0" u="none" dirty="0" smtClean="0"/>
            <a:t>Change management (</a:t>
          </a:r>
          <a:r>
            <a:rPr lang="fr-FR" b="0" i="0" u="none" dirty="0" err="1" smtClean="0"/>
            <a:t>activities</a:t>
          </a:r>
          <a:r>
            <a:rPr lang="fr-FR" b="0" i="0" u="none" dirty="0" smtClean="0"/>
            <a:t>, </a:t>
          </a:r>
          <a:r>
            <a:rPr lang="fr-FR" b="0" i="0" u="none" dirty="0" err="1" smtClean="0"/>
            <a:t>work</a:t>
          </a:r>
          <a:r>
            <a:rPr lang="fr-FR" b="0" i="0" u="none" dirty="0" smtClean="0"/>
            <a:t> management, delta changes)</a:t>
          </a:r>
          <a:endParaRPr lang="fr-FR" dirty="0"/>
        </a:p>
      </dgm:t>
    </dgm:pt>
    <dgm:pt modelId="{93E8C9F8-515B-47F1-B780-DACAD6456F00}" type="parTrans" cxnId="{BDA20C80-14A2-495B-9F23-424283A984A9}">
      <dgm:prSet/>
      <dgm:spPr/>
      <dgm:t>
        <a:bodyPr/>
        <a:lstStyle/>
        <a:p>
          <a:endParaRPr lang="fr-FR"/>
        </a:p>
      </dgm:t>
    </dgm:pt>
    <dgm:pt modelId="{3A5925B9-DCD5-41B1-927A-908FDCB74145}" type="sibTrans" cxnId="{BDA20C80-14A2-495B-9F23-424283A984A9}">
      <dgm:prSet/>
      <dgm:spPr/>
      <dgm:t>
        <a:bodyPr/>
        <a:lstStyle/>
        <a:p>
          <a:endParaRPr lang="fr-FR"/>
        </a:p>
      </dgm:t>
    </dgm:pt>
    <dgm:pt modelId="{ECC6C17A-08F1-49C1-83D8-9E02F497DD2E}">
      <dgm:prSet/>
      <dgm:spPr>
        <a:solidFill>
          <a:srgbClr val="3333FF"/>
        </a:solidFill>
      </dgm:spPr>
      <dgm:t>
        <a:bodyPr/>
        <a:lstStyle/>
        <a:p>
          <a:pPr algn="l"/>
          <a:r>
            <a:rPr lang="fr-FR" b="0" i="0" u="none" smtClean="0"/>
            <a:t>Configuration management: effectivities </a:t>
          </a:r>
          <a:endParaRPr lang="fr-FR"/>
        </a:p>
      </dgm:t>
    </dgm:pt>
    <dgm:pt modelId="{92B38FFB-6467-491C-80AE-3B25FDBC3EF3}" type="parTrans" cxnId="{391319E7-8C7C-42D1-9C82-DD29EFB6328B}">
      <dgm:prSet/>
      <dgm:spPr/>
      <dgm:t>
        <a:bodyPr/>
        <a:lstStyle/>
        <a:p>
          <a:endParaRPr lang="fr-FR"/>
        </a:p>
      </dgm:t>
    </dgm:pt>
    <dgm:pt modelId="{556F4A2B-A59A-4DB3-955C-A9E6E6C72E8D}" type="sibTrans" cxnId="{391319E7-8C7C-42D1-9C82-DD29EFB6328B}">
      <dgm:prSet/>
      <dgm:spPr/>
      <dgm:t>
        <a:bodyPr/>
        <a:lstStyle/>
        <a:p>
          <a:endParaRPr lang="fr-FR"/>
        </a:p>
      </dgm:t>
    </dgm:pt>
    <dgm:pt modelId="{2E40BEDA-EDD5-49D3-B9DB-E2FCA74A0044}">
      <dgm:prSet/>
      <dgm:spPr>
        <a:solidFill>
          <a:srgbClr val="3333FF"/>
        </a:solidFill>
      </dgm:spPr>
      <dgm:t>
        <a:bodyPr/>
        <a:lstStyle/>
        <a:p>
          <a:pPr algn="l"/>
          <a:r>
            <a:rPr lang="fr-FR" b="0" i="0" u="none" dirty="0" smtClean="0"/>
            <a:t>Configuration management: options / </a:t>
          </a:r>
          <a:r>
            <a:rPr lang="fr-FR" b="0" i="0" u="none" dirty="0" err="1" smtClean="0"/>
            <a:t>specifications</a:t>
          </a:r>
          <a:r>
            <a:rPr lang="fr-FR" b="0" i="0" u="none" dirty="0" smtClean="0"/>
            <a:t> </a:t>
          </a:r>
          <a:endParaRPr lang="fr-FR" dirty="0"/>
        </a:p>
      </dgm:t>
    </dgm:pt>
    <dgm:pt modelId="{1A663B53-CD81-414A-A585-8D1FF5174675}" type="parTrans" cxnId="{9E27075C-D528-4AC3-BCA7-72E2AC5C12E3}">
      <dgm:prSet/>
      <dgm:spPr/>
      <dgm:t>
        <a:bodyPr/>
        <a:lstStyle/>
        <a:p>
          <a:endParaRPr lang="fr-FR"/>
        </a:p>
      </dgm:t>
    </dgm:pt>
    <dgm:pt modelId="{6F18122B-683A-46C7-A8E9-8EDD92F883FF}" type="sibTrans" cxnId="{9E27075C-D528-4AC3-BCA7-72E2AC5C12E3}">
      <dgm:prSet/>
      <dgm:spPr/>
      <dgm:t>
        <a:bodyPr/>
        <a:lstStyle/>
        <a:p>
          <a:endParaRPr lang="fr-FR"/>
        </a:p>
      </dgm:t>
    </dgm:pt>
    <dgm:pt modelId="{B26D996F-1342-47F4-BA2B-1F3A9CDAE55B}">
      <dgm:prSet custT="1"/>
      <dgm:spPr>
        <a:gradFill rotWithShape="0">
          <a:gsLst>
            <a:gs pos="15000">
              <a:srgbClr val="FFFF00"/>
            </a:gs>
            <a:gs pos="39000">
              <a:srgbClr val="C0E42E"/>
            </a:gs>
            <a:gs pos="100000">
              <a:srgbClr val="92D050"/>
            </a:gs>
          </a:gsLst>
          <a:lin ang="0" scaled="0"/>
        </a:gradFill>
      </dgm:spPr>
      <dgm:t>
        <a:bodyPr/>
        <a:lstStyle/>
        <a:p>
          <a:pPr algn="l"/>
          <a:endParaRPr lang="fr-FR" sz="1400" b="1" dirty="0"/>
        </a:p>
      </dgm:t>
    </dgm:pt>
    <dgm:pt modelId="{9EA892C0-C6D7-4C4F-99D8-CA983AF96CAC}" type="parTrans" cxnId="{F7940D39-84E6-4F2C-9D98-8A646250ACBC}">
      <dgm:prSet/>
      <dgm:spPr/>
      <dgm:t>
        <a:bodyPr/>
        <a:lstStyle/>
        <a:p>
          <a:endParaRPr lang="fr-FR"/>
        </a:p>
      </dgm:t>
    </dgm:pt>
    <dgm:pt modelId="{DA0AEEAB-6669-4F99-BE6C-B2D169320AA3}" type="sibTrans" cxnId="{F7940D39-84E6-4F2C-9D98-8A646250ACBC}">
      <dgm:prSet/>
      <dgm:spPr/>
      <dgm:t>
        <a:bodyPr/>
        <a:lstStyle/>
        <a:p>
          <a:endParaRPr lang="fr-FR"/>
        </a:p>
      </dgm:t>
    </dgm:pt>
    <dgm:pt modelId="{51AD17A9-D125-4233-A4D8-074121E45FA0}">
      <dgm:prSet/>
      <dgm:spPr>
        <a:gradFill rotWithShape="0">
          <a:gsLst>
            <a:gs pos="15000">
              <a:srgbClr val="FFFF00"/>
            </a:gs>
            <a:gs pos="39000">
              <a:srgbClr val="C0E42E"/>
            </a:gs>
            <a:gs pos="100000">
              <a:srgbClr val="92D050"/>
            </a:gs>
          </a:gsLst>
          <a:lin ang="0" scaled="0"/>
        </a:gradFill>
      </dgm:spPr>
      <dgm:t>
        <a:bodyPr/>
        <a:lstStyle/>
        <a:p>
          <a:endParaRPr lang="en-US" dirty="0"/>
        </a:p>
      </dgm:t>
    </dgm:pt>
    <dgm:pt modelId="{28348479-9A38-4A7C-AAA9-986D0FDD0BEB}" type="parTrans" cxnId="{E9DC3588-A11B-4FC9-B830-94C9DC457C26}">
      <dgm:prSet/>
      <dgm:spPr/>
      <dgm:t>
        <a:bodyPr/>
        <a:lstStyle/>
        <a:p>
          <a:endParaRPr lang="fr-FR"/>
        </a:p>
      </dgm:t>
    </dgm:pt>
    <dgm:pt modelId="{41D4EB55-6A7D-4069-ABDA-18D3819D5475}" type="sibTrans" cxnId="{E9DC3588-A11B-4FC9-B830-94C9DC457C26}">
      <dgm:prSet/>
      <dgm:spPr/>
      <dgm:t>
        <a:bodyPr/>
        <a:lstStyle/>
        <a:p>
          <a:endParaRPr lang="fr-FR"/>
        </a:p>
      </dgm:t>
    </dgm:pt>
    <dgm:pt modelId="{A5B4A131-0D71-4450-B27B-309EB4EC354E}">
      <dgm:prSet/>
      <dgm:spPr>
        <a:solidFill>
          <a:srgbClr val="3333FF"/>
        </a:solidFill>
      </dgm:spPr>
      <dgm:t>
        <a:bodyPr/>
        <a:lstStyle/>
        <a:p>
          <a:pPr algn="l"/>
          <a:r>
            <a:rPr lang="en-US" b="0" i="0" u="none" dirty="0" smtClean="0"/>
            <a:t>Product </a:t>
          </a:r>
          <a:r>
            <a:rPr lang="en-US" b="0" i="0" u="none" dirty="0" err="1" smtClean="0"/>
            <a:t>struture</a:t>
          </a:r>
          <a:r>
            <a:rPr lang="en-US" b="0" i="0" u="none" dirty="0" smtClean="0"/>
            <a:t> "As Built"</a:t>
          </a:r>
          <a:endParaRPr lang="fr-FR" dirty="0"/>
        </a:p>
      </dgm:t>
    </dgm:pt>
    <dgm:pt modelId="{E27D3CBE-E50C-4772-834D-4BA6169C8ABD}" type="parTrans" cxnId="{CF8C00AF-214C-4A6C-BF56-D600DE11839D}">
      <dgm:prSet/>
      <dgm:spPr/>
      <dgm:t>
        <a:bodyPr/>
        <a:lstStyle/>
        <a:p>
          <a:endParaRPr lang="fr-FR"/>
        </a:p>
      </dgm:t>
    </dgm:pt>
    <dgm:pt modelId="{AB6C9FAC-95D3-4B40-B460-32EA6950CE0F}" type="sibTrans" cxnId="{CF8C00AF-214C-4A6C-BF56-D600DE11839D}">
      <dgm:prSet/>
      <dgm:spPr/>
      <dgm:t>
        <a:bodyPr/>
        <a:lstStyle/>
        <a:p>
          <a:endParaRPr lang="fr-FR"/>
        </a:p>
      </dgm:t>
    </dgm:pt>
    <dgm:pt modelId="{E54F84EF-09B5-420F-A6A1-A51D7AC0AF63}">
      <dgm:prSet/>
      <dgm:spPr>
        <a:gradFill rotWithShape="0">
          <a:gsLst>
            <a:gs pos="0">
              <a:srgbClr val="FFFF00"/>
            </a:gs>
            <a:gs pos="75000">
              <a:srgbClr val="C0E42E"/>
            </a:gs>
            <a:gs pos="100000">
              <a:srgbClr val="92D050"/>
            </a:gs>
          </a:gsLst>
          <a:lin ang="0" scaled="0"/>
        </a:gradFill>
      </dgm:spPr>
      <dgm:t>
        <a:bodyPr/>
        <a:lstStyle/>
        <a:p>
          <a:endParaRPr lang="fr-FR" b="1" dirty="0"/>
        </a:p>
      </dgm:t>
    </dgm:pt>
    <dgm:pt modelId="{3AB944EC-A9E2-49D9-BBCC-98C4CE1C5EBD}" type="parTrans" cxnId="{5FDFA1EB-459C-42A5-BE05-45799380BE46}">
      <dgm:prSet/>
      <dgm:spPr/>
      <dgm:t>
        <a:bodyPr/>
        <a:lstStyle/>
        <a:p>
          <a:endParaRPr lang="fr-FR"/>
        </a:p>
      </dgm:t>
    </dgm:pt>
    <dgm:pt modelId="{EA68E19E-369E-4E03-9BC3-FB6289AEFCE3}" type="sibTrans" cxnId="{5FDFA1EB-459C-42A5-BE05-45799380BE46}">
      <dgm:prSet/>
      <dgm:spPr/>
      <dgm:t>
        <a:bodyPr/>
        <a:lstStyle/>
        <a:p>
          <a:endParaRPr lang="fr-FR"/>
        </a:p>
      </dgm:t>
    </dgm:pt>
    <dgm:pt modelId="{CAC908E2-F33E-499B-A648-D14734EF15A6}">
      <dgm:prSet/>
      <dgm:spPr>
        <a:gradFill rotWithShape="0">
          <a:gsLst>
            <a:gs pos="0">
              <a:srgbClr val="FFFF00"/>
            </a:gs>
            <a:gs pos="75000">
              <a:srgbClr val="C0E42E"/>
            </a:gs>
            <a:gs pos="100000">
              <a:srgbClr val="92D050"/>
            </a:gs>
          </a:gsLst>
          <a:lin ang="0" scaled="0"/>
        </a:gradFill>
      </dgm:spPr>
      <dgm:t>
        <a:bodyPr/>
        <a:lstStyle/>
        <a:p>
          <a:endParaRPr lang="fr-FR" b="1" dirty="0"/>
        </a:p>
      </dgm:t>
    </dgm:pt>
    <dgm:pt modelId="{1D59BC5D-90A6-4463-A9FD-7DC80556984F}" type="parTrans" cxnId="{EFA8FBBB-94F1-4168-A1D0-5E60CAEF5282}">
      <dgm:prSet/>
      <dgm:spPr/>
      <dgm:t>
        <a:bodyPr/>
        <a:lstStyle/>
        <a:p>
          <a:endParaRPr lang="fr-FR"/>
        </a:p>
      </dgm:t>
    </dgm:pt>
    <dgm:pt modelId="{C1CCC32C-DE18-4598-B226-3926C9511093}" type="sibTrans" cxnId="{EFA8FBBB-94F1-4168-A1D0-5E60CAEF5282}">
      <dgm:prSet/>
      <dgm:spPr/>
      <dgm:t>
        <a:bodyPr/>
        <a:lstStyle/>
        <a:p>
          <a:endParaRPr lang="fr-FR"/>
        </a:p>
      </dgm:t>
    </dgm:pt>
    <dgm:pt modelId="{4274FF45-5882-479F-B58D-CA48D1E77F4B}">
      <dgm:prSet/>
      <dgm:spPr>
        <a:gradFill rotWithShape="0">
          <a:gsLst>
            <a:gs pos="88000">
              <a:srgbClr val="FFFF00"/>
            </a:gs>
            <a:gs pos="100000">
              <a:srgbClr val="92D050"/>
            </a:gs>
          </a:gsLst>
          <a:lin ang="0" scaled="0"/>
        </a:gradFill>
      </dgm:spPr>
      <dgm:t>
        <a:bodyPr/>
        <a:lstStyle/>
        <a:p>
          <a:endParaRPr lang="fr-FR" dirty="0"/>
        </a:p>
      </dgm:t>
    </dgm:pt>
    <dgm:pt modelId="{3706B0E8-A809-49D8-B0D0-EA9E20FEEBE3}" type="parTrans" cxnId="{60DB0980-83B0-4D6F-BFF6-5A0401C8D89D}">
      <dgm:prSet/>
      <dgm:spPr/>
      <dgm:t>
        <a:bodyPr/>
        <a:lstStyle/>
        <a:p>
          <a:endParaRPr lang="fr-FR"/>
        </a:p>
      </dgm:t>
    </dgm:pt>
    <dgm:pt modelId="{4ED97B4C-E272-4663-9E03-8073BCBA6126}" type="sibTrans" cxnId="{60DB0980-83B0-4D6F-BFF6-5A0401C8D89D}">
      <dgm:prSet/>
      <dgm:spPr/>
      <dgm:t>
        <a:bodyPr/>
        <a:lstStyle/>
        <a:p>
          <a:endParaRPr lang="fr-FR"/>
        </a:p>
      </dgm:t>
    </dgm:pt>
    <dgm:pt modelId="{70F7FC2A-2F2C-45C7-8062-AC5E8389236B}">
      <dgm:prSet custT="1"/>
      <dgm:spPr>
        <a:gradFill rotWithShape="0">
          <a:gsLst>
            <a:gs pos="0">
              <a:srgbClr val="FFFF00"/>
            </a:gs>
            <a:gs pos="75000">
              <a:srgbClr val="C0E42E"/>
            </a:gs>
            <a:gs pos="100000">
              <a:srgbClr val="92D050"/>
            </a:gs>
          </a:gsLst>
          <a:lin ang="0" scaled="0"/>
        </a:gradFill>
      </dgm:spPr>
      <dgm:t>
        <a:bodyPr/>
        <a:lstStyle/>
        <a:p>
          <a:pPr algn="l"/>
          <a:endParaRPr lang="en-US" sz="1800" dirty="0"/>
        </a:p>
      </dgm:t>
    </dgm:pt>
    <dgm:pt modelId="{D0681762-B58A-4ECA-A719-F9D830D14BAC}" type="parTrans" cxnId="{388DE101-BBE8-4402-B33E-06581EBCD546}">
      <dgm:prSet/>
      <dgm:spPr/>
      <dgm:t>
        <a:bodyPr/>
        <a:lstStyle/>
        <a:p>
          <a:endParaRPr lang="fr-FR"/>
        </a:p>
      </dgm:t>
    </dgm:pt>
    <dgm:pt modelId="{6775BE6C-E1EF-4619-B58D-1062801B78C0}" type="sibTrans" cxnId="{388DE101-BBE8-4402-B33E-06581EBCD546}">
      <dgm:prSet/>
      <dgm:spPr/>
      <dgm:t>
        <a:bodyPr/>
        <a:lstStyle/>
        <a:p>
          <a:endParaRPr lang="fr-FR"/>
        </a:p>
      </dgm:t>
    </dgm:pt>
    <dgm:pt modelId="{D9ACEEAD-DA80-4315-8005-455BD8F8D4F3}">
      <dgm:prSet/>
      <dgm:spPr>
        <a:gradFill rotWithShape="0">
          <a:gsLst>
            <a:gs pos="27000">
              <a:schemeClr val="tx1"/>
            </a:gs>
            <a:gs pos="50000">
              <a:srgbClr val="FFFF00"/>
            </a:gs>
            <a:gs pos="100000">
              <a:srgbClr val="92D050"/>
            </a:gs>
          </a:gsLst>
          <a:lin ang="0" scaled="0"/>
        </a:gradFill>
      </dgm:spPr>
      <dgm:t>
        <a:bodyPr/>
        <a:lstStyle/>
        <a:p>
          <a:endParaRPr lang="fr-FR" dirty="0"/>
        </a:p>
      </dgm:t>
    </dgm:pt>
    <dgm:pt modelId="{7E820CD9-E130-4B47-A697-5A7F454E5FFB}" type="parTrans" cxnId="{2F9BB9D1-61CD-46CF-A6AE-0D479D2FFE6E}">
      <dgm:prSet/>
      <dgm:spPr/>
      <dgm:t>
        <a:bodyPr/>
        <a:lstStyle/>
        <a:p>
          <a:endParaRPr lang="fr-FR"/>
        </a:p>
      </dgm:t>
    </dgm:pt>
    <dgm:pt modelId="{EB63F588-8036-486F-BDBB-D8291D303A3A}" type="sibTrans" cxnId="{2F9BB9D1-61CD-46CF-A6AE-0D479D2FFE6E}">
      <dgm:prSet/>
      <dgm:spPr/>
      <dgm:t>
        <a:bodyPr/>
        <a:lstStyle/>
        <a:p>
          <a:endParaRPr lang="fr-FR"/>
        </a:p>
      </dgm:t>
    </dgm:pt>
    <dgm:pt modelId="{A56F64B4-1697-4B57-BC99-274B47FF4EE5}">
      <dgm:prSet/>
      <dgm:spPr>
        <a:gradFill rotWithShape="0">
          <a:gsLst>
            <a:gs pos="27000">
              <a:schemeClr val="tx1"/>
            </a:gs>
            <a:gs pos="50000">
              <a:srgbClr val="FFFF00"/>
            </a:gs>
            <a:gs pos="100000">
              <a:srgbClr val="92D050"/>
            </a:gs>
          </a:gsLst>
          <a:lin ang="0" scaled="0"/>
        </a:gradFill>
      </dgm:spPr>
      <dgm:t>
        <a:bodyPr/>
        <a:lstStyle/>
        <a:p>
          <a:endParaRPr lang="fr-FR" dirty="0"/>
        </a:p>
      </dgm:t>
    </dgm:pt>
    <dgm:pt modelId="{54801188-83C3-4855-B830-27365194C0D2}" type="parTrans" cxnId="{614C627C-CCC6-4CE9-9699-ED8E6AD6C85F}">
      <dgm:prSet/>
      <dgm:spPr/>
      <dgm:t>
        <a:bodyPr/>
        <a:lstStyle/>
        <a:p>
          <a:endParaRPr lang="fr-FR"/>
        </a:p>
      </dgm:t>
    </dgm:pt>
    <dgm:pt modelId="{5319E6B3-3D32-48E8-9D77-E6893A8951A9}" type="sibTrans" cxnId="{614C627C-CCC6-4CE9-9699-ED8E6AD6C85F}">
      <dgm:prSet/>
      <dgm:spPr/>
      <dgm:t>
        <a:bodyPr/>
        <a:lstStyle/>
        <a:p>
          <a:endParaRPr lang="fr-FR"/>
        </a:p>
      </dgm:t>
    </dgm:pt>
    <dgm:pt modelId="{07286178-63A1-4A9A-A029-7E5BA0D8D183}">
      <dgm:prSet/>
      <dgm:spPr>
        <a:gradFill rotWithShape="0">
          <a:gsLst>
            <a:gs pos="27000">
              <a:schemeClr val="tx1"/>
            </a:gs>
            <a:gs pos="98000">
              <a:srgbClr val="FFFF00"/>
            </a:gs>
            <a:gs pos="100000">
              <a:srgbClr val="92D050"/>
            </a:gs>
          </a:gsLst>
          <a:lin ang="0" scaled="0"/>
        </a:gradFill>
      </dgm:spPr>
      <dgm:t>
        <a:bodyPr/>
        <a:lstStyle/>
        <a:p>
          <a:endParaRPr lang="fr-FR" dirty="0"/>
        </a:p>
      </dgm:t>
    </dgm:pt>
    <dgm:pt modelId="{CCE6588D-B9C4-4A1F-BACE-90FCD896408B}" type="parTrans" cxnId="{AE613D63-5997-4AD5-93D6-858FAD21C254}">
      <dgm:prSet/>
      <dgm:spPr/>
      <dgm:t>
        <a:bodyPr/>
        <a:lstStyle/>
        <a:p>
          <a:endParaRPr lang="fr-FR"/>
        </a:p>
      </dgm:t>
    </dgm:pt>
    <dgm:pt modelId="{CEF7B07C-E937-40B2-AC5C-101655E24B64}" type="sibTrans" cxnId="{AE613D63-5997-4AD5-93D6-858FAD21C254}">
      <dgm:prSet/>
      <dgm:spPr/>
      <dgm:t>
        <a:bodyPr/>
        <a:lstStyle/>
        <a:p>
          <a:endParaRPr lang="fr-FR"/>
        </a:p>
      </dgm:t>
    </dgm:pt>
    <dgm:pt modelId="{CCD1FD0E-132D-4171-93F5-341A68298F7B}">
      <dgm:prSet custT="1"/>
      <dgm:spPr>
        <a:noFill/>
      </dgm:spPr>
      <dgm:t>
        <a:bodyPr/>
        <a:lstStyle/>
        <a:p>
          <a:pPr algn="l"/>
          <a:endParaRPr lang="fr-FR" sz="1400" b="1" dirty="0"/>
        </a:p>
      </dgm:t>
    </dgm:pt>
    <dgm:pt modelId="{75D9E657-A8E5-40A9-A98A-E8294122B13A}" type="parTrans" cxnId="{29B4BE22-B870-4E50-A3F8-CBE5A0048009}">
      <dgm:prSet/>
      <dgm:spPr/>
      <dgm:t>
        <a:bodyPr/>
        <a:lstStyle/>
        <a:p>
          <a:endParaRPr lang="fr-FR"/>
        </a:p>
      </dgm:t>
    </dgm:pt>
    <dgm:pt modelId="{141D63FF-052F-41D2-964B-0D17540137AF}" type="sibTrans" cxnId="{29B4BE22-B870-4E50-A3F8-CBE5A0048009}">
      <dgm:prSet/>
      <dgm:spPr/>
      <dgm:t>
        <a:bodyPr/>
        <a:lstStyle/>
        <a:p>
          <a:endParaRPr lang="fr-FR"/>
        </a:p>
      </dgm:t>
    </dgm:pt>
    <dgm:pt modelId="{13FF8754-2168-4682-A9BE-DE7A199D33FB}">
      <dgm:prSet custT="1"/>
      <dgm:spPr>
        <a:solidFill>
          <a:srgbClr val="3333FF"/>
        </a:solidFill>
      </dgm:spPr>
      <dgm:t>
        <a:bodyPr/>
        <a:lstStyle/>
        <a:p>
          <a:pPr algn="l"/>
          <a:r>
            <a:rPr lang="fr-FR" sz="1400" b="1" dirty="0" err="1" smtClean="0"/>
            <a:t>Process</a:t>
          </a:r>
          <a:r>
            <a:rPr lang="fr-FR" sz="1400" b="1" dirty="0" smtClean="0"/>
            <a:t> planning</a:t>
          </a:r>
          <a:endParaRPr lang="fr-FR" sz="1400" b="1" dirty="0"/>
        </a:p>
      </dgm:t>
    </dgm:pt>
    <dgm:pt modelId="{079C09C7-7C18-440E-AE8F-886F76E04232}" type="parTrans" cxnId="{32B8CD60-B0E4-4202-ADD9-4953AFC5059B}">
      <dgm:prSet/>
      <dgm:spPr/>
      <dgm:t>
        <a:bodyPr/>
        <a:lstStyle/>
        <a:p>
          <a:endParaRPr lang="fr-FR"/>
        </a:p>
      </dgm:t>
    </dgm:pt>
    <dgm:pt modelId="{EBE38CAB-D3C3-4D4B-A6D5-D53FA820E443}" type="sibTrans" cxnId="{32B8CD60-B0E4-4202-ADD9-4953AFC5059B}">
      <dgm:prSet/>
      <dgm:spPr/>
      <dgm:t>
        <a:bodyPr/>
        <a:lstStyle/>
        <a:p>
          <a:endParaRPr lang="fr-FR"/>
        </a:p>
      </dgm:t>
    </dgm:pt>
    <dgm:pt modelId="{CF809915-AD07-4DA9-A8C6-6881612E4F2B}">
      <dgm:prSet/>
      <dgm:spPr>
        <a:gradFill rotWithShape="0">
          <a:gsLst>
            <a:gs pos="27000">
              <a:schemeClr val="tx1"/>
            </a:gs>
            <a:gs pos="50000">
              <a:srgbClr val="FFFF00"/>
            </a:gs>
            <a:gs pos="100000">
              <a:srgbClr val="92D050"/>
            </a:gs>
          </a:gsLst>
          <a:lin ang="0" scaled="0"/>
        </a:gradFill>
      </dgm:spPr>
      <dgm:t>
        <a:bodyPr/>
        <a:lstStyle/>
        <a:p>
          <a:endParaRPr lang="fr-FR" dirty="0"/>
        </a:p>
      </dgm:t>
    </dgm:pt>
    <dgm:pt modelId="{4C4ACDA7-44F3-455A-BF5A-8BC2202DCBD4}" type="parTrans" cxnId="{867743F1-878D-487B-91B6-421F4DEDE966}">
      <dgm:prSet/>
      <dgm:spPr/>
      <dgm:t>
        <a:bodyPr/>
        <a:lstStyle/>
        <a:p>
          <a:endParaRPr lang="fr-FR"/>
        </a:p>
      </dgm:t>
    </dgm:pt>
    <dgm:pt modelId="{7B21E697-FB1E-4479-B144-459928610E9C}" type="sibTrans" cxnId="{867743F1-878D-487B-91B6-421F4DEDE966}">
      <dgm:prSet/>
      <dgm:spPr/>
      <dgm:t>
        <a:bodyPr/>
        <a:lstStyle/>
        <a:p>
          <a:endParaRPr lang="fr-FR"/>
        </a:p>
      </dgm:t>
    </dgm:pt>
    <dgm:pt modelId="{2CF39AD5-E400-4DA9-9E58-EBC5BE5FB705}">
      <dgm:prSet/>
      <dgm:spPr>
        <a:gradFill rotWithShape="0">
          <a:gsLst>
            <a:gs pos="27000">
              <a:schemeClr val="tx1"/>
            </a:gs>
            <a:gs pos="50000">
              <a:srgbClr val="FFFF00"/>
            </a:gs>
            <a:gs pos="100000">
              <a:srgbClr val="92D050"/>
            </a:gs>
          </a:gsLst>
          <a:lin ang="0" scaled="0"/>
        </a:gradFill>
      </dgm:spPr>
      <dgm:t>
        <a:bodyPr/>
        <a:lstStyle/>
        <a:p>
          <a:endParaRPr lang="fr-FR" dirty="0"/>
        </a:p>
      </dgm:t>
    </dgm:pt>
    <dgm:pt modelId="{2E4810D0-6B0D-4BEA-89F4-074E30F5C9AD}" type="parTrans" cxnId="{DDDE0713-5951-4DA5-969B-C1E5A48F3188}">
      <dgm:prSet/>
      <dgm:spPr/>
      <dgm:t>
        <a:bodyPr/>
        <a:lstStyle/>
        <a:p>
          <a:endParaRPr lang="fr-FR"/>
        </a:p>
      </dgm:t>
    </dgm:pt>
    <dgm:pt modelId="{5B4E1B32-E907-4DC4-9976-E3139535768D}" type="sibTrans" cxnId="{DDDE0713-5951-4DA5-969B-C1E5A48F3188}">
      <dgm:prSet/>
      <dgm:spPr/>
      <dgm:t>
        <a:bodyPr/>
        <a:lstStyle/>
        <a:p>
          <a:endParaRPr lang="fr-FR"/>
        </a:p>
      </dgm:t>
    </dgm:pt>
    <dgm:pt modelId="{2B334E3D-CA74-44EE-A3B0-B9C261E339F0}">
      <dgm:prSet/>
      <dgm:spPr>
        <a:gradFill rotWithShape="0">
          <a:gsLst>
            <a:gs pos="15000">
              <a:srgbClr val="FFFF00"/>
            </a:gs>
            <a:gs pos="39000">
              <a:srgbClr val="C0E42E"/>
            </a:gs>
            <a:gs pos="100000">
              <a:srgbClr val="92D050"/>
            </a:gs>
          </a:gsLst>
          <a:lin ang="0" scaled="0"/>
        </a:gradFill>
      </dgm:spPr>
      <dgm:t>
        <a:bodyPr/>
        <a:lstStyle/>
        <a:p>
          <a:endParaRPr lang="en-US" dirty="0"/>
        </a:p>
      </dgm:t>
    </dgm:pt>
    <dgm:pt modelId="{8DE6F4E4-8A7B-40FF-BA32-535AC92006D0}" type="parTrans" cxnId="{E8C18A7B-773C-4FD6-82AC-B53098F229CB}">
      <dgm:prSet/>
      <dgm:spPr/>
      <dgm:t>
        <a:bodyPr/>
        <a:lstStyle/>
        <a:p>
          <a:endParaRPr lang="fr-FR"/>
        </a:p>
      </dgm:t>
    </dgm:pt>
    <dgm:pt modelId="{8C8843A9-3440-4D02-8628-E4FF130B336F}" type="sibTrans" cxnId="{E8C18A7B-773C-4FD6-82AC-B53098F229CB}">
      <dgm:prSet/>
      <dgm:spPr/>
      <dgm:t>
        <a:bodyPr/>
        <a:lstStyle/>
        <a:p>
          <a:endParaRPr lang="fr-FR"/>
        </a:p>
      </dgm:t>
    </dgm:pt>
    <dgm:pt modelId="{6043FFD3-CCDA-42F0-BBE3-0B7B2B557808}" type="pres">
      <dgm:prSet presAssocID="{9673EA9A-6F02-40E8-8E11-1FAAF848C29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F7DB82D2-34E5-49DE-8509-0A4B93EF44A8}" type="pres">
      <dgm:prSet presAssocID="{04EF7B03-8D16-4822-936C-CCDBCBAD3A04}" presName="horFlow" presStyleCnt="0"/>
      <dgm:spPr/>
    </dgm:pt>
    <dgm:pt modelId="{DE262113-3682-4015-A938-F9083406403D}" type="pres">
      <dgm:prSet presAssocID="{04EF7B03-8D16-4822-936C-CCDBCBAD3A04}" presName="bigChev" presStyleLbl="node1" presStyleIdx="0" presStyleCnt="14" custScaleX="436307"/>
      <dgm:spPr/>
      <dgm:t>
        <a:bodyPr/>
        <a:lstStyle/>
        <a:p>
          <a:endParaRPr lang="fr-FR"/>
        </a:p>
      </dgm:t>
    </dgm:pt>
    <dgm:pt modelId="{B1461DE1-1BD4-4811-BEB0-E1E867D01B38}" type="pres">
      <dgm:prSet presAssocID="{3DD271BF-1F25-4B3A-BD72-CA2742032C1D}" presName="parTrans" presStyleCnt="0"/>
      <dgm:spPr/>
    </dgm:pt>
    <dgm:pt modelId="{21D15D19-3757-4559-AD35-8E8DE0F41994}" type="pres">
      <dgm:prSet presAssocID="{DDC23A34-53B4-470E-B8B3-69501045D11F}" presName="node" presStyleLbl="alignAccFollowNode1" presStyleIdx="0" presStyleCnt="15" custScaleX="25440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F5011E4-D68E-49B5-9014-1D1681C3B030}" type="pres">
      <dgm:prSet presAssocID="{12DE8F7A-5B1D-43C6-B0E2-4D3C1E5E2889}" presName="sibTrans" presStyleCnt="0"/>
      <dgm:spPr/>
    </dgm:pt>
    <dgm:pt modelId="{404D1425-D6B7-47B7-B9C6-0ED84C3F3BDE}" type="pres">
      <dgm:prSet presAssocID="{798F812A-4E82-40FB-8D74-BE2F7A98E0C4}" presName="node" presStyleLbl="alignAccFollowNode1" presStyleIdx="1" presStyleCnt="15" custScaleX="25440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F6FBCF8-B41A-4206-94B3-A914909A30F9}" type="pres">
      <dgm:prSet presAssocID="{5B1C2496-15F2-4E1F-AAFB-EE5161C8C7FD}" presName="sibTrans" presStyleCnt="0"/>
      <dgm:spPr/>
    </dgm:pt>
    <dgm:pt modelId="{A3BD88E1-060A-4E95-8C82-F29048897E4E}" type="pres">
      <dgm:prSet presAssocID="{14802560-E7AF-44B6-A3E0-C6B10D53635B}" presName="node" presStyleLbl="alignAccFollowNode1" presStyleIdx="2" presStyleCnt="15" custScaleX="25440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A5AA861-5607-4095-B0A4-29C92070045C}" type="pres">
      <dgm:prSet presAssocID="{04EF7B03-8D16-4822-936C-CCDBCBAD3A04}" presName="vSp" presStyleCnt="0"/>
      <dgm:spPr/>
    </dgm:pt>
    <dgm:pt modelId="{FD8CAF62-82A1-48EE-BD05-26C6D3884B25}" type="pres">
      <dgm:prSet presAssocID="{B6C09EBF-BDB2-4CB5-88D7-26499F2F978D}" presName="horFlow" presStyleCnt="0"/>
      <dgm:spPr/>
    </dgm:pt>
    <dgm:pt modelId="{4354CC22-CB86-4EAC-BADC-E56B73C01A25}" type="pres">
      <dgm:prSet presAssocID="{B6C09EBF-BDB2-4CB5-88D7-26499F2F978D}" presName="bigChev" presStyleLbl="node1" presStyleIdx="1" presStyleCnt="14" custScaleX="442703"/>
      <dgm:spPr/>
      <dgm:t>
        <a:bodyPr/>
        <a:lstStyle/>
        <a:p>
          <a:endParaRPr lang="fr-FR"/>
        </a:p>
      </dgm:t>
    </dgm:pt>
    <dgm:pt modelId="{0F6C12CE-795B-4BDD-BFF4-26A8260B08C8}" type="pres">
      <dgm:prSet presAssocID="{9EA892C0-C6D7-4C4F-99D8-CA983AF96CAC}" presName="parTrans" presStyleCnt="0"/>
      <dgm:spPr/>
    </dgm:pt>
    <dgm:pt modelId="{18895374-F610-4862-B4B9-94988BC6A780}" type="pres">
      <dgm:prSet presAssocID="{B26D996F-1342-47F4-BA2B-1F3A9CDAE55B}" presName="node" presStyleLbl="alignAccFollowNode1" presStyleIdx="3" presStyleCnt="15" custScaleX="755504" custScaleY="10005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BC57BA5-83A8-426A-B8B6-FD5DA8B9F221}" type="pres">
      <dgm:prSet presAssocID="{B6C09EBF-BDB2-4CB5-88D7-26499F2F978D}" presName="vSp" presStyleCnt="0"/>
      <dgm:spPr/>
    </dgm:pt>
    <dgm:pt modelId="{DC62C678-ADBD-44E1-82E3-D8D3E63B0AFD}" type="pres">
      <dgm:prSet presAssocID="{C15CBC9C-C497-4F76-88C0-515828653A99}" presName="horFlow" presStyleCnt="0"/>
      <dgm:spPr/>
    </dgm:pt>
    <dgm:pt modelId="{9BFE02EE-2706-4F01-A427-9707AF47CF59}" type="pres">
      <dgm:prSet presAssocID="{C15CBC9C-C497-4F76-88C0-515828653A99}" presName="bigChev" presStyleLbl="node1" presStyleIdx="2" presStyleCnt="14" custScaleX="442703" custLinFactNeighborX="-4983"/>
      <dgm:spPr/>
      <dgm:t>
        <a:bodyPr/>
        <a:lstStyle/>
        <a:p>
          <a:endParaRPr lang="fr-FR"/>
        </a:p>
      </dgm:t>
    </dgm:pt>
    <dgm:pt modelId="{927F6A00-B905-43B1-9BFB-7A1E2C634553}" type="pres">
      <dgm:prSet presAssocID="{28348479-9A38-4A7C-AAA9-986D0FDD0BEB}" presName="parTrans" presStyleCnt="0"/>
      <dgm:spPr/>
    </dgm:pt>
    <dgm:pt modelId="{3F32D433-6A46-4D0E-A486-201D11A53144}" type="pres">
      <dgm:prSet presAssocID="{51AD17A9-D125-4233-A4D8-074121E45FA0}" presName="node" presStyleLbl="alignAccFollowNode1" presStyleIdx="4" presStyleCnt="15" custScaleX="755504" custScaleY="10005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0C88520-755A-4055-AF2B-F6BBD9A4552A}" type="pres">
      <dgm:prSet presAssocID="{C15CBC9C-C497-4F76-88C0-515828653A99}" presName="vSp" presStyleCnt="0"/>
      <dgm:spPr/>
    </dgm:pt>
    <dgm:pt modelId="{D72A6E6A-64F7-447D-9C75-081D273EB3EC}" type="pres">
      <dgm:prSet presAssocID="{A5B4A131-0D71-4450-B27B-309EB4EC354E}" presName="horFlow" presStyleCnt="0"/>
      <dgm:spPr/>
    </dgm:pt>
    <dgm:pt modelId="{28C9010F-7075-4CEC-907F-21C17AC5B20E}" type="pres">
      <dgm:prSet presAssocID="{A5B4A131-0D71-4450-B27B-309EB4EC354E}" presName="bigChev" presStyleLbl="node1" presStyleIdx="3" presStyleCnt="14" custScaleX="442703" custLinFactNeighborX="-4983"/>
      <dgm:spPr/>
      <dgm:t>
        <a:bodyPr/>
        <a:lstStyle/>
        <a:p>
          <a:endParaRPr lang="fr-FR"/>
        </a:p>
      </dgm:t>
    </dgm:pt>
    <dgm:pt modelId="{FDE9BCFB-3F35-4D27-902A-F853849E5FF1}" type="pres">
      <dgm:prSet presAssocID="{8DE6F4E4-8A7B-40FF-BA32-535AC92006D0}" presName="parTrans" presStyleCnt="0"/>
      <dgm:spPr/>
    </dgm:pt>
    <dgm:pt modelId="{AAF55ACC-BF49-4776-8E62-A2BF38AD2344}" type="pres">
      <dgm:prSet presAssocID="{2B334E3D-CA74-44EE-A3B0-B9C261E339F0}" presName="node" presStyleLbl="alignAccFollowNode1" presStyleIdx="5" presStyleCnt="15" custScaleX="755504" custScaleY="10005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8FD5C2B-8649-45B9-BF06-A133CAAE9A55}" type="pres">
      <dgm:prSet presAssocID="{A5B4A131-0D71-4450-B27B-309EB4EC354E}" presName="vSp" presStyleCnt="0"/>
      <dgm:spPr/>
    </dgm:pt>
    <dgm:pt modelId="{8F9929B4-28E3-4E15-8079-E3386C107397}" type="pres">
      <dgm:prSet presAssocID="{3C06AF92-C188-4914-9378-6C1E4F2996BF}" presName="horFlow" presStyleCnt="0"/>
      <dgm:spPr/>
    </dgm:pt>
    <dgm:pt modelId="{63C7A3C3-8DD7-412B-A5E1-F2D3F545B83C}" type="pres">
      <dgm:prSet presAssocID="{3C06AF92-C188-4914-9378-6C1E4F2996BF}" presName="bigChev" presStyleLbl="node1" presStyleIdx="4" presStyleCnt="14" custScaleX="442703" custLinFactNeighborX="-4983"/>
      <dgm:spPr/>
      <dgm:t>
        <a:bodyPr/>
        <a:lstStyle/>
        <a:p>
          <a:endParaRPr lang="fr-FR"/>
        </a:p>
      </dgm:t>
    </dgm:pt>
    <dgm:pt modelId="{D41D290C-DF1A-46D8-9C84-C4364A2839E5}" type="pres">
      <dgm:prSet presAssocID="{3AB944EC-A9E2-49D9-BBCC-98C4CE1C5EBD}" presName="parTrans" presStyleCnt="0"/>
      <dgm:spPr/>
    </dgm:pt>
    <dgm:pt modelId="{6F16046D-4560-477C-B317-E4EC2222720A}" type="pres">
      <dgm:prSet presAssocID="{E54F84EF-09B5-420F-A6A1-A51D7AC0AF63}" presName="node" presStyleLbl="alignAccFollowNode1" presStyleIdx="6" presStyleCnt="15" custScaleX="76320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D1340F6-4E71-43BA-A43A-33F8645EB1F8}" type="pres">
      <dgm:prSet presAssocID="{3C06AF92-C188-4914-9378-6C1E4F2996BF}" presName="vSp" presStyleCnt="0"/>
      <dgm:spPr/>
    </dgm:pt>
    <dgm:pt modelId="{90E88E64-A54F-4B0B-89FD-D9013AC13319}" type="pres">
      <dgm:prSet presAssocID="{2276D42F-DC18-4B75-A09A-159EBFDE33ED}" presName="horFlow" presStyleCnt="0"/>
      <dgm:spPr/>
    </dgm:pt>
    <dgm:pt modelId="{A235E7E6-9F95-4D98-A6E5-5D77201907DF}" type="pres">
      <dgm:prSet presAssocID="{2276D42F-DC18-4B75-A09A-159EBFDE33ED}" presName="bigChev" presStyleLbl="node1" presStyleIdx="5" presStyleCnt="14" custScaleX="442703" custLinFactNeighborX="-4983"/>
      <dgm:spPr/>
      <dgm:t>
        <a:bodyPr/>
        <a:lstStyle/>
        <a:p>
          <a:endParaRPr lang="fr-FR"/>
        </a:p>
      </dgm:t>
    </dgm:pt>
    <dgm:pt modelId="{C1895418-418E-416A-8837-E23C60B401F0}" type="pres">
      <dgm:prSet presAssocID="{1D59BC5D-90A6-4463-A9FD-7DC80556984F}" presName="parTrans" presStyleCnt="0"/>
      <dgm:spPr/>
    </dgm:pt>
    <dgm:pt modelId="{464AF475-D9C4-404C-B6EF-F202670AA446}" type="pres">
      <dgm:prSet presAssocID="{CAC908E2-F33E-499B-A648-D14734EF15A6}" presName="node" presStyleLbl="alignAccFollowNode1" presStyleIdx="7" presStyleCnt="15" custScaleX="76320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BB8A5AE-AFA0-4836-A06B-3832AB400CD6}" type="pres">
      <dgm:prSet presAssocID="{2276D42F-DC18-4B75-A09A-159EBFDE33ED}" presName="vSp" presStyleCnt="0"/>
      <dgm:spPr/>
    </dgm:pt>
    <dgm:pt modelId="{F6809233-B564-40B1-A9FC-C2AF321D9719}" type="pres">
      <dgm:prSet presAssocID="{B982907C-15D1-4C8E-B9F6-AD7C9CD2A2CC}" presName="horFlow" presStyleCnt="0"/>
      <dgm:spPr/>
    </dgm:pt>
    <dgm:pt modelId="{1F64BBD6-04F5-400D-9149-97E89D203446}" type="pres">
      <dgm:prSet presAssocID="{B982907C-15D1-4C8E-B9F6-AD7C9CD2A2CC}" presName="bigChev" presStyleLbl="node1" presStyleIdx="6" presStyleCnt="14" custScaleX="442703"/>
      <dgm:spPr/>
      <dgm:t>
        <a:bodyPr/>
        <a:lstStyle/>
        <a:p>
          <a:endParaRPr lang="fr-FR"/>
        </a:p>
      </dgm:t>
    </dgm:pt>
    <dgm:pt modelId="{E05AF67E-72C7-4B9D-8877-7990E9B6B88A}" type="pres">
      <dgm:prSet presAssocID="{3706B0E8-A809-49D8-B0D0-EA9E20FEEBE3}" presName="parTrans" presStyleCnt="0"/>
      <dgm:spPr/>
    </dgm:pt>
    <dgm:pt modelId="{F8FDD827-9804-4050-BBA2-F32D79C8CE39}" type="pres">
      <dgm:prSet presAssocID="{4274FF45-5882-479F-B58D-CA48D1E77F4B}" presName="node" presStyleLbl="alignAccFollowNode1" presStyleIdx="8" presStyleCnt="15" custScaleX="76320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7A58125-DAF5-4DAC-A66A-54328B460681}" type="pres">
      <dgm:prSet presAssocID="{B982907C-15D1-4C8E-B9F6-AD7C9CD2A2CC}" presName="vSp" presStyleCnt="0"/>
      <dgm:spPr/>
    </dgm:pt>
    <dgm:pt modelId="{33AE243F-43BF-40D1-9A31-7817A44CB71D}" type="pres">
      <dgm:prSet presAssocID="{1A6FA5FC-929F-4E4C-931E-D5FF20DEEC96}" presName="horFlow" presStyleCnt="0"/>
      <dgm:spPr/>
    </dgm:pt>
    <dgm:pt modelId="{0D89B252-7B25-47C5-AFC2-3903ED0031EF}" type="pres">
      <dgm:prSet presAssocID="{1A6FA5FC-929F-4E4C-931E-D5FF20DEEC96}" presName="bigChev" presStyleLbl="node1" presStyleIdx="7" presStyleCnt="14" custScaleX="442703"/>
      <dgm:spPr/>
      <dgm:t>
        <a:bodyPr/>
        <a:lstStyle/>
        <a:p>
          <a:endParaRPr lang="fr-FR"/>
        </a:p>
      </dgm:t>
    </dgm:pt>
    <dgm:pt modelId="{5866ABD3-7797-4D27-B43D-D5980EC021A9}" type="pres">
      <dgm:prSet presAssocID="{D0681762-B58A-4ECA-A719-F9D830D14BAC}" presName="parTrans" presStyleCnt="0"/>
      <dgm:spPr/>
    </dgm:pt>
    <dgm:pt modelId="{CD8DB7C2-592B-4974-AF12-440A4D1227BC}" type="pres">
      <dgm:prSet presAssocID="{70F7FC2A-2F2C-45C7-8062-AC5E8389236B}" presName="node" presStyleLbl="alignAccFollowNode1" presStyleIdx="9" presStyleCnt="15" custScaleX="76320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5D76A64-4B05-4C42-BB94-45F632BF151E}" type="pres">
      <dgm:prSet presAssocID="{1A6FA5FC-929F-4E4C-931E-D5FF20DEEC96}" presName="vSp" presStyleCnt="0"/>
      <dgm:spPr/>
    </dgm:pt>
    <dgm:pt modelId="{47D5E34A-0A82-4B05-9B3F-2D3F911624C2}" type="pres">
      <dgm:prSet presAssocID="{2607DFA4-8375-4500-BBF2-3C150C9A64CC}" presName="horFlow" presStyleCnt="0"/>
      <dgm:spPr/>
    </dgm:pt>
    <dgm:pt modelId="{9C3CF284-EE25-446C-8980-AAE1DF074F96}" type="pres">
      <dgm:prSet presAssocID="{2607DFA4-8375-4500-BBF2-3C150C9A64CC}" presName="bigChev" presStyleLbl="node1" presStyleIdx="8" presStyleCnt="14" custScaleX="442703"/>
      <dgm:spPr/>
      <dgm:t>
        <a:bodyPr/>
        <a:lstStyle/>
        <a:p>
          <a:endParaRPr lang="fr-FR"/>
        </a:p>
      </dgm:t>
    </dgm:pt>
    <dgm:pt modelId="{41304FDE-8AE5-4394-9760-035C3A438019}" type="pres">
      <dgm:prSet presAssocID="{7E820CD9-E130-4B47-A697-5A7F454E5FFB}" presName="parTrans" presStyleCnt="0"/>
      <dgm:spPr/>
    </dgm:pt>
    <dgm:pt modelId="{60B5674D-5DCD-4D5C-9CA5-B1ED6B18839A}" type="pres">
      <dgm:prSet presAssocID="{D9ACEEAD-DA80-4315-8005-455BD8F8D4F3}" presName="node" presStyleLbl="alignAccFollowNode1" presStyleIdx="10" presStyleCnt="15" custScaleX="76320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7DA1A28-E1E1-4B6F-8616-98EF78787626}" type="pres">
      <dgm:prSet presAssocID="{2607DFA4-8375-4500-BBF2-3C150C9A64CC}" presName="vSp" presStyleCnt="0"/>
      <dgm:spPr/>
    </dgm:pt>
    <dgm:pt modelId="{266E8C05-68F2-49B5-B27B-94DAEB58D8C0}" type="pres">
      <dgm:prSet presAssocID="{ECC6C17A-08F1-49C1-83D8-9E02F497DD2E}" presName="horFlow" presStyleCnt="0"/>
      <dgm:spPr/>
    </dgm:pt>
    <dgm:pt modelId="{EC2EA902-BEF8-452A-9BB9-0CB8D8D95243}" type="pres">
      <dgm:prSet presAssocID="{ECC6C17A-08F1-49C1-83D8-9E02F497DD2E}" presName="bigChev" presStyleLbl="node1" presStyleIdx="9" presStyleCnt="14" custScaleX="442703"/>
      <dgm:spPr/>
      <dgm:t>
        <a:bodyPr/>
        <a:lstStyle/>
        <a:p>
          <a:endParaRPr lang="fr-FR"/>
        </a:p>
      </dgm:t>
    </dgm:pt>
    <dgm:pt modelId="{51B81472-B329-4784-A6F5-AF1A83B9B046}" type="pres">
      <dgm:prSet presAssocID="{54801188-83C3-4855-B830-27365194C0D2}" presName="parTrans" presStyleCnt="0"/>
      <dgm:spPr/>
    </dgm:pt>
    <dgm:pt modelId="{355B8D3B-571F-437E-90A7-8BC2090DDD88}" type="pres">
      <dgm:prSet presAssocID="{A56F64B4-1697-4B57-BC99-274B47FF4EE5}" presName="node" presStyleLbl="alignAccFollowNode1" presStyleIdx="11" presStyleCnt="15" custScaleX="76320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06ECFD3-4DC7-4977-B372-2FD02005492A}" type="pres">
      <dgm:prSet presAssocID="{ECC6C17A-08F1-49C1-83D8-9E02F497DD2E}" presName="vSp" presStyleCnt="0"/>
      <dgm:spPr/>
    </dgm:pt>
    <dgm:pt modelId="{A7B551DD-280D-4E6D-9A5A-279E63C9D7F1}" type="pres">
      <dgm:prSet presAssocID="{2E40BEDA-EDD5-49D3-B9DB-E2FCA74A0044}" presName="horFlow" presStyleCnt="0"/>
      <dgm:spPr/>
    </dgm:pt>
    <dgm:pt modelId="{042F5DB7-8268-43EF-99C7-DF0988A7C058}" type="pres">
      <dgm:prSet presAssocID="{2E40BEDA-EDD5-49D3-B9DB-E2FCA74A0044}" presName="bigChev" presStyleLbl="node1" presStyleIdx="10" presStyleCnt="14" custScaleX="442703"/>
      <dgm:spPr/>
      <dgm:t>
        <a:bodyPr/>
        <a:lstStyle/>
        <a:p>
          <a:endParaRPr lang="fr-FR"/>
        </a:p>
      </dgm:t>
    </dgm:pt>
    <dgm:pt modelId="{CFEA5BA9-6027-4810-803A-CA1F070071E4}" type="pres">
      <dgm:prSet presAssocID="{CCE6588D-B9C4-4A1F-BACE-90FCD896408B}" presName="parTrans" presStyleCnt="0"/>
      <dgm:spPr/>
    </dgm:pt>
    <dgm:pt modelId="{21509DBC-3051-4556-A6A4-8D0D02B2D041}" type="pres">
      <dgm:prSet presAssocID="{07286178-63A1-4A9A-A029-7E5BA0D8D183}" presName="node" presStyleLbl="alignAccFollowNode1" presStyleIdx="12" presStyleCnt="15" custScaleX="76320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CA226C7-F629-4945-8213-7527CDCDC9D6}" type="pres">
      <dgm:prSet presAssocID="{2E40BEDA-EDD5-49D3-B9DB-E2FCA74A0044}" presName="vSp" presStyleCnt="0"/>
      <dgm:spPr/>
    </dgm:pt>
    <dgm:pt modelId="{FBF05A63-1C3C-448F-91DD-378C5432D121}" type="pres">
      <dgm:prSet presAssocID="{CCD1FD0E-132D-4171-93F5-341A68298F7B}" presName="horFlow" presStyleCnt="0"/>
      <dgm:spPr/>
    </dgm:pt>
    <dgm:pt modelId="{C062B70C-16FD-40F8-8F9E-74DBAAA113E2}" type="pres">
      <dgm:prSet presAssocID="{CCD1FD0E-132D-4171-93F5-341A68298F7B}" presName="bigChev" presStyleLbl="node1" presStyleIdx="11" presStyleCnt="14" custFlipVert="1" custScaleY="54766" custLinFactNeighborX="1367" custLinFactNeighborY="11959"/>
      <dgm:spPr/>
      <dgm:t>
        <a:bodyPr/>
        <a:lstStyle/>
        <a:p>
          <a:endParaRPr lang="fr-FR"/>
        </a:p>
      </dgm:t>
    </dgm:pt>
    <dgm:pt modelId="{5CB080B1-EBE7-4F67-9CD7-8CC60C9DD8D6}" type="pres">
      <dgm:prSet presAssocID="{CCD1FD0E-132D-4171-93F5-341A68298F7B}" presName="vSp" presStyleCnt="0"/>
      <dgm:spPr/>
    </dgm:pt>
    <dgm:pt modelId="{43EF2CC2-CE8E-41C6-9163-AD68EF9CCA37}" type="pres">
      <dgm:prSet presAssocID="{13FF8754-2168-4682-A9BE-DE7A199D33FB}" presName="horFlow" presStyleCnt="0"/>
      <dgm:spPr/>
    </dgm:pt>
    <dgm:pt modelId="{41A42D88-3495-4D03-BEEF-CB12D94E835E}" type="pres">
      <dgm:prSet presAssocID="{13FF8754-2168-4682-A9BE-DE7A199D33FB}" presName="bigChev" presStyleLbl="node1" presStyleIdx="12" presStyleCnt="14" custScaleX="442607"/>
      <dgm:spPr/>
      <dgm:t>
        <a:bodyPr/>
        <a:lstStyle/>
        <a:p>
          <a:endParaRPr lang="fr-FR"/>
        </a:p>
      </dgm:t>
    </dgm:pt>
    <dgm:pt modelId="{C4490433-609F-4639-976C-0D1BDDBC165C}" type="pres">
      <dgm:prSet presAssocID="{4C4ACDA7-44F3-455A-BF5A-8BC2202DCBD4}" presName="parTrans" presStyleCnt="0"/>
      <dgm:spPr/>
    </dgm:pt>
    <dgm:pt modelId="{139CBD3A-33BF-4AB5-BCFA-D18AA6A72CAC}" type="pres">
      <dgm:prSet presAssocID="{CF809915-AD07-4DA9-A8C6-6881612E4F2B}" presName="node" presStyleLbl="alignAccFollowNode1" presStyleIdx="13" presStyleCnt="15" custScaleX="76320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DD9DD2E-AB5E-4CC9-A448-79E21A6AAC1D}" type="pres">
      <dgm:prSet presAssocID="{13FF8754-2168-4682-A9BE-DE7A199D33FB}" presName="vSp" presStyleCnt="0"/>
      <dgm:spPr/>
    </dgm:pt>
    <dgm:pt modelId="{645A9976-4597-4C84-9B90-D441E1D57A8D}" type="pres">
      <dgm:prSet presAssocID="{75856636-9DEF-4FEB-BD05-8D8C07A8EF6B}" presName="horFlow" presStyleCnt="0"/>
      <dgm:spPr/>
    </dgm:pt>
    <dgm:pt modelId="{85119C65-F5EC-45E1-BF44-936D94689CAB}" type="pres">
      <dgm:prSet presAssocID="{75856636-9DEF-4FEB-BD05-8D8C07A8EF6B}" presName="bigChev" presStyleLbl="node1" presStyleIdx="13" presStyleCnt="14" custScaleX="442703"/>
      <dgm:spPr/>
      <dgm:t>
        <a:bodyPr/>
        <a:lstStyle/>
        <a:p>
          <a:endParaRPr lang="fr-FR"/>
        </a:p>
      </dgm:t>
    </dgm:pt>
    <dgm:pt modelId="{94FB3143-69B2-4C81-8630-EF7F2C18A265}" type="pres">
      <dgm:prSet presAssocID="{2E4810D0-6B0D-4BEA-89F4-074E30F5C9AD}" presName="parTrans" presStyleCnt="0"/>
      <dgm:spPr/>
    </dgm:pt>
    <dgm:pt modelId="{60ED53F5-B0C4-4F0F-BAFD-5121113FA1CC}" type="pres">
      <dgm:prSet presAssocID="{2CF39AD5-E400-4DA9-9E58-EBC5BE5FB705}" presName="node" presStyleLbl="alignAccFollowNode1" presStyleIdx="14" presStyleCnt="15" custScaleX="76320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F6F526E-637C-40E0-9778-6AA6C42FC369}" type="presOf" srcId="{ECC6C17A-08F1-49C1-83D8-9E02F497DD2E}" destId="{EC2EA902-BEF8-452A-9BB9-0CB8D8D95243}" srcOrd="0" destOrd="0" presId="urn:microsoft.com/office/officeart/2005/8/layout/lProcess3"/>
    <dgm:cxn modelId="{6D0C1605-AAC3-47AB-9E9A-EB7FC6038ED3}" srcId="{9673EA9A-6F02-40E8-8E11-1FAAF848C294}" destId="{3C06AF92-C188-4914-9378-6C1E4F2996BF}" srcOrd="4" destOrd="0" parTransId="{AF5F34C6-4057-446F-AE06-0EF85F6204FC}" sibTransId="{CB7278B6-2BA0-404A-8D24-5198A34C29A6}"/>
    <dgm:cxn modelId="{75E2C1B1-5D43-4ECC-88D3-ACA70BEC3596}" type="presOf" srcId="{798F812A-4E82-40FB-8D74-BE2F7A98E0C4}" destId="{404D1425-D6B7-47B7-B9C6-0ED84C3F3BDE}" srcOrd="0" destOrd="0" presId="urn:microsoft.com/office/officeart/2005/8/layout/lProcess3"/>
    <dgm:cxn modelId="{867743F1-878D-487B-91B6-421F4DEDE966}" srcId="{13FF8754-2168-4682-A9BE-DE7A199D33FB}" destId="{CF809915-AD07-4DA9-A8C6-6881612E4F2B}" srcOrd="0" destOrd="0" parTransId="{4C4ACDA7-44F3-455A-BF5A-8BC2202DCBD4}" sibTransId="{7B21E697-FB1E-4479-B144-459928610E9C}"/>
    <dgm:cxn modelId="{1EFA319A-7BC6-4160-88FF-0B0DFB4F11CB}" type="presOf" srcId="{3C06AF92-C188-4914-9378-6C1E4F2996BF}" destId="{63C7A3C3-8DD7-412B-A5E1-F2D3F545B83C}" srcOrd="0" destOrd="0" presId="urn:microsoft.com/office/officeart/2005/8/layout/lProcess3"/>
    <dgm:cxn modelId="{A5DE262E-9DD9-4396-9F29-3BEEBD74C307}" srcId="{9673EA9A-6F02-40E8-8E11-1FAAF848C294}" destId="{04EF7B03-8D16-4822-936C-CCDBCBAD3A04}" srcOrd="0" destOrd="0" parTransId="{51998C4F-D56C-447A-8367-EC25D7266242}" sibTransId="{05566A90-541A-4C9D-887B-CDE3D9043BDB}"/>
    <dgm:cxn modelId="{32B8CD60-B0E4-4202-ADD9-4953AFC5059B}" srcId="{9673EA9A-6F02-40E8-8E11-1FAAF848C294}" destId="{13FF8754-2168-4682-A9BE-DE7A199D33FB}" srcOrd="12" destOrd="0" parTransId="{079C09C7-7C18-440E-AE8F-886F76E04232}" sibTransId="{EBE38CAB-D3C3-4D4B-A6D5-D53FA820E443}"/>
    <dgm:cxn modelId="{BDA20C80-14A2-495B-9F23-424283A984A9}" srcId="{9673EA9A-6F02-40E8-8E11-1FAAF848C294}" destId="{2607DFA4-8375-4500-BBF2-3C150C9A64CC}" srcOrd="8" destOrd="0" parTransId="{93E8C9F8-515B-47F1-B780-DACAD6456F00}" sibTransId="{3A5925B9-DCD5-41B1-927A-908FDCB74145}"/>
    <dgm:cxn modelId="{388DE101-BBE8-4402-B33E-06581EBCD546}" srcId="{1A6FA5FC-929F-4E4C-931E-D5FF20DEEC96}" destId="{70F7FC2A-2F2C-45C7-8062-AC5E8389236B}" srcOrd="0" destOrd="0" parTransId="{D0681762-B58A-4ECA-A719-F9D830D14BAC}" sibTransId="{6775BE6C-E1EF-4619-B58D-1062801B78C0}"/>
    <dgm:cxn modelId="{C01B1654-DF80-4D71-B4F7-67F35E6E5452}" srcId="{04EF7B03-8D16-4822-936C-CCDBCBAD3A04}" destId="{DDC23A34-53B4-470E-B8B3-69501045D11F}" srcOrd="0" destOrd="0" parTransId="{3DD271BF-1F25-4B3A-BD72-CA2742032C1D}" sibTransId="{12DE8F7A-5B1D-43C6-B0E2-4D3C1E5E2889}"/>
    <dgm:cxn modelId="{C87654AE-1317-4D61-9BDE-E724123B86A7}" type="presOf" srcId="{51AD17A9-D125-4233-A4D8-074121E45FA0}" destId="{3F32D433-6A46-4D0E-A486-201D11A53144}" srcOrd="0" destOrd="0" presId="urn:microsoft.com/office/officeart/2005/8/layout/lProcess3"/>
    <dgm:cxn modelId="{DDDE0713-5951-4DA5-969B-C1E5A48F3188}" srcId="{75856636-9DEF-4FEB-BD05-8D8C07A8EF6B}" destId="{2CF39AD5-E400-4DA9-9E58-EBC5BE5FB705}" srcOrd="0" destOrd="0" parTransId="{2E4810D0-6B0D-4BEA-89F4-074E30F5C9AD}" sibTransId="{5B4E1B32-E907-4DC4-9976-E3139535768D}"/>
    <dgm:cxn modelId="{AE613D63-5997-4AD5-93D6-858FAD21C254}" srcId="{2E40BEDA-EDD5-49D3-B9DB-E2FCA74A0044}" destId="{07286178-63A1-4A9A-A029-7E5BA0D8D183}" srcOrd="0" destOrd="0" parTransId="{CCE6588D-B9C4-4A1F-BACE-90FCD896408B}" sibTransId="{CEF7B07C-E937-40B2-AC5C-101655E24B64}"/>
    <dgm:cxn modelId="{8659B209-90B8-4BC4-8375-90CAD632873D}" type="presOf" srcId="{B26D996F-1342-47F4-BA2B-1F3A9CDAE55B}" destId="{18895374-F610-4862-B4B9-94988BC6A780}" srcOrd="0" destOrd="0" presId="urn:microsoft.com/office/officeart/2005/8/layout/lProcess3"/>
    <dgm:cxn modelId="{EFA8FBBB-94F1-4168-A1D0-5E60CAEF5282}" srcId="{2276D42F-DC18-4B75-A09A-159EBFDE33ED}" destId="{CAC908E2-F33E-499B-A648-D14734EF15A6}" srcOrd="0" destOrd="0" parTransId="{1D59BC5D-90A6-4463-A9FD-7DC80556984F}" sibTransId="{C1CCC32C-DE18-4598-B226-3926C9511093}"/>
    <dgm:cxn modelId="{DF299A5F-7BA7-48C8-8176-7045AE54AB5D}" type="presOf" srcId="{13FF8754-2168-4682-A9BE-DE7A199D33FB}" destId="{41A42D88-3495-4D03-BEEF-CB12D94E835E}" srcOrd="0" destOrd="0" presId="urn:microsoft.com/office/officeart/2005/8/layout/lProcess3"/>
    <dgm:cxn modelId="{99A2DFD5-4815-4536-B56E-FAF9DE1585AD}" srcId="{9673EA9A-6F02-40E8-8E11-1FAAF848C294}" destId="{2276D42F-DC18-4B75-A09A-159EBFDE33ED}" srcOrd="5" destOrd="0" parTransId="{8F9E956D-788D-43C2-9BB8-559FAE8F4438}" sibTransId="{461318B3-931D-4A19-9CF8-C21EF2C7B513}"/>
    <dgm:cxn modelId="{83589673-1652-4296-868B-135AF9BB9C78}" srcId="{9673EA9A-6F02-40E8-8E11-1FAAF848C294}" destId="{C15CBC9C-C497-4F76-88C0-515828653A99}" srcOrd="2" destOrd="0" parTransId="{0BC86108-A311-4951-8502-9077F41F0EA0}" sibTransId="{DFDBDCE0-8F17-4596-A4CE-A112DB896D68}"/>
    <dgm:cxn modelId="{9422B2D1-44FA-43BA-AA1F-BBB3ED0C604A}" type="presOf" srcId="{A5B4A131-0D71-4450-B27B-309EB4EC354E}" destId="{28C9010F-7075-4CEC-907F-21C17AC5B20E}" srcOrd="0" destOrd="0" presId="urn:microsoft.com/office/officeart/2005/8/layout/lProcess3"/>
    <dgm:cxn modelId="{391319E7-8C7C-42D1-9C82-DD29EFB6328B}" srcId="{9673EA9A-6F02-40E8-8E11-1FAAF848C294}" destId="{ECC6C17A-08F1-49C1-83D8-9E02F497DD2E}" srcOrd="9" destOrd="0" parTransId="{92B38FFB-6467-491C-80AE-3B25FDBC3EF3}" sibTransId="{556F4A2B-A59A-4DB3-955C-A9E6E6C72E8D}"/>
    <dgm:cxn modelId="{2F9BB9D1-61CD-46CF-A6AE-0D479D2FFE6E}" srcId="{2607DFA4-8375-4500-BBF2-3C150C9A64CC}" destId="{D9ACEEAD-DA80-4315-8005-455BD8F8D4F3}" srcOrd="0" destOrd="0" parTransId="{7E820CD9-E130-4B47-A697-5A7F454E5FFB}" sibTransId="{EB63F588-8036-486F-BDBB-D8291D303A3A}"/>
    <dgm:cxn modelId="{67A950CD-764E-4110-A180-4E33AF47502D}" type="presOf" srcId="{D9ACEEAD-DA80-4315-8005-455BD8F8D4F3}" destId="{60B5674D-5DCD-4D5C-9CA5-B1ED6B18839A}" srcOrd="0" destOrd="0" presId="urn:microsoft.com/office/officeart/2005/8/layout/lProcess3"/>
    <dgm:cxn modelId="{8246ED90-624C-48A8-A2CA-2B29FC74C000}" srcId="{9673EA9A-6F02-40E8-8E11-1FAAF848C294}" destId="{75856636-9DEF-4FEB-BD05-8D8C07A8EF6B}" srcOrd="13" destOrd="0" parTransId="{F129516C-9019-4F02-B82A-EB105B59CB2A}" sibTransId="{E07D54BA-FA8B-4E7A-BC84-E3F1D2989137}"/>
    <dgm:cxn modelId="{91B25669-9081-4E0D-AF73-98844D5E0D88}" type="presOf" srcId="{CAC908E2-F33E-499B-A648-D14734EF15A6}" destId="{464AF475-D9C4-404C-B6EF-F202670AA446}" srcOrd="0" destOrd="0" presId="urn:microsoft.com/office/officeart/2005/8/layout/lProcess3"/>
    <dgm:cxn modelId="{60DB0980-83B0-4D6F-BFF6-5A0401C8D89D}" srcId="{B982907C-15D1-4C8E-B9F6-AD7C9CD2A2CC}" destId="{4274FF45-5882-479F-B58D-CA48D1E77F4B}" srcOrd="0" destOrd="0" parTransId="{3706B0E8-A809-49D8-B0D0-EA9E20FEEBE3}" sibTransId="{4ED97B4C-E272-4663-9E03-8073BCBA6126}"/>
    <dgm:cxn modelId="{78AA032F-068E-4466-BDF5-B58B008C8B2C}" type="presOf" srcId="{CCD1FD0E-132D-4171-93F5-341A68298F7B}" destId="{C062B70C-16FD-40F8-8F9E-74DBAAA113E2}" srcOrd="0" destOrd="0" presId="urn:microsoft.com/office/officeart/2005/8/layout/lProcess3"/>
    <dgm:cxn modelId="{5FDFA1EB-459C-42A5-BE05-45799380BE46}" srcId="{3C06AF92-C188-4914-9378-6C1E4F2996BF}" destId="{E54F84EF-09B5-420F-A6A1-A51D7AC0AF63}" srcOrd="0" destOrd="0" parTransId="{3AB944EC-A9E2-49D9-BBCC-98C4CE1C5EBD}" sibTransId="{EA68E19E-369E-4E03-9BC3-FB6289AEFCE3}"/>
    <dgm:cxn modelId="{7BBA042D-8EF8-4D4F-80B1-5870FA4F124A}" type="presOf" srcId="{2B334E3D-CA74-44EE-A3B0-B9C261E339F0}" destId="{AAF55ACC-BF49-4776-8E62-A2BF38AD2344}" srcOrd="0" destOrd="0" presId="urn:microsoft.com/office/officeart/2005/8/layout/lProcess3"/>
    <dgm:cxn modelId="{EF5DB34F-8DE2-4D31-9005-2FB7AE6C62F0}" type="presOf" srcId="{70F7FC2A-2F2C-45C7-8062-AC5E8389236B}" destId="{CD8DB7C2-592B-4974-AF12-440A4D1227BC}" srcOrd="0" destOrd="0" presId="urn:microsoft.com/office/officeart/2005/8/layout/lProcess3"/>
    <dgm:cxn modelId="{8FF5B857-EFED-4CCE-9190-FCDC1F607FEE}" type="presOf" srcId="{2E40BEDA-EDD5-49D3-B9DB-E2FCA74A0044}" destId="{042F5DB7-8268-43EF-99C7-DF0988A7C058}" srcOrd="0" destOrd="0" presId="urn:microsoft.com/office/officeart/2005/8/layout/lProcess3"/>
    <dgm:cxn modelId="{70867E4C-5A80-4DAE-8FB5-00CB532BC19D}" type="presOf" srcId="{07286178-63A1-4A9A-A029-7E5BA0D8D183}" destId="{21509DBC-3051-4556-A6A4-8D0D02B2D041}" srcOrd="0" destOrd="0" presId="urn:microsoft.com/office/officeart/2005/8/layout/lProcess3"/>
    <dgm:cxn modelId="{55E5DFCB-91FA-4BAD-8223-3334D0CCCD52}" srcId="{9673EA9A-6F02-40E8-8E11-1FAAF848C294}" destId="{B982907C-15D1-4C8E-B9F6-AD7C9CD2A2CC}" srcOrd="6" destOrd="0" parTransId="{93D74408-D30A-440A-92EE-265F5A01FA8E}" sibTransId="{E44B7C65-2DE8-4851-B96E-31FFE3C50034}"/>
    <dgm:cxn modelId="{10188FFB-416B-4DEE-9AAE-E8B048B79E7C}" type="presOf" srcId="{75856636-9DEF-4FEB-BD05-8D8C07A8EF6B}" destId="{85119C65-F5EC-45E1-BF44-936D94689CAB}" srcOrd="0" destOrd="0" presId="urn:microsoft.com/office/officeart/2005/8/layout/lProcess3"/>
    <dgm:cxn modelId="{E9DC3588-A11B-4FC9-B830-94C9DC457C26}" srcId="{C15CBC9C-C497-4F76-88C0-515828653A99}" destId="{51AD17A9-D125-4233-A4D8-074121E45FA0}" srcOrd="0" destOrd="0" parTransId="{28348479-9A38-4A7C-AAA9-986D0FDD0BEB}" sibTransId="{41D4EB55-6A7D-4069-ABDA-18D3819D5475}"/>
    <dgm:cxn modelId="{345F266E-6DDE-4F10-AD62-5A2803235C41}" type="presOf" srcId="{A56F64B4-1697-4B57-BC99-274B47FF4EE5}" destId="{355B8D3B-571F-437E-90A7-8BC2090DDD88}" srcOrd="0" destOrd="0" presId="urn:microsoft.com/office/officeart/2005/8/layout/lProcess3"/>
    <dgm:cxn modelId="{E9E16CF3-0C6E-4EAD-9668-D9A5BCF7C7CE}" type="presOf" srcId="{04EF7B03-8D16-4822-936C-CCDBCBAD3A04}" destId="{DE262113-3682-4015-A938-F9083406403D}" srcOrd="0" destOrd="0" presId="urn:microsoft.com/office/officeart/2005/8/layout/lProcess3"/>
    <dgm:cxn modelId="{9E27075C-D528-4AC3-BCA7-72E2AC5C12E3}" srcId="{9673EA9A-6F02-40E8-8E11-1FAAF848C294}" destId="{2E40BEDA-EDD5-49D3-B9DB-E2FCA74A0044}" srcOrd="10" destOrd="0" parTransId="{1A663B53-CD81-414A-A585-8D1FF5174675}" sibTransId="{6F18122B-683A-46C7-A8E9-8EDD92F883FF}"/>
    <dgm:cxn modelId="{2C2088EA-E086-4CF2-9320-E956486699E4}" type="presOf" srcId="{CF809915-AD07-4DA9-A8C6-6881612E4F2B}" destId="{139CBD3A-33BF-4AB5-BCFA-D18AA6A72CAC}" srcOrd="0" destOrd="0" presId="urn:microsoft.com/office/officeart/2005/8/layout/lProcess3"/>
    <dgm:cxn modelId="{29B4BE22-B870-4E50-A3F8-CBE5A0048009}" srcId="{9673EA9A-6F02-40E8-8E11-1FAAF848C294}" destId="{CCD1FD0E-132D-4171-93F5-341A68298F7B}" srcOrd="11" destOrd="0" parTransId="{75D9E657-A8E5-40A9-A98A-E8294122B13A}" sibTransId="{141D63FF-052F-41D2-964B-0D17540137AF}"/>
    <dgm:cxn modelId="{777112BE-58B9-480D-B03A-5EF7DE8BB154}" type="presOf" srcId="{E54F84EF-09B5-420F-A6A1-A51D7AC0AF63}" destId="{6F16046D-4560-477C-B317-E4EC2222720A}" srcOrd="0" destOrd="0" presId="urn:microsoft.com/office/officeart/2005/8/layout/lProcess3"/>
    <dgm:cxn modelId="{45193E3B-9ECF-41AD-B765-04431BE2D5DC}" type="presOf" srcId="{1A6FA5FC-929F-4E4C-931E-D5FF20DEEC96}" destId="{0D89B252-7B25-47C5-AFC2-3903ED0031EF}" srcOrd="0" destOrd="0" presId="urn:microsoft.com/office/officeart/2005/8/layout/lProcess3"/>
    <dgm:cxn modelId="{B1321A88-9D57-4ABF-9A24-37C07F3F1892}" type="presOf" srcId="{2607DFA4-8375-4500-BBF2-3C150C9A64CC}" destId="{9C3CF284-EE25-446C-8980-AAE1DF074F96}" srcOrd="0" destOrd="0" presId="urn:microsoft.com/office/officeart/2005/8/layout/lProcess3"/>
    <dgm:cxn modelId="{94A90A77-D131-49C7-B119-7AE25E89A9A0}" srcId="{04EF7B03-8D16-4822-936C-CCDBCBAD3A04}" destId="{14802560-E7AF-44B6-A3E0-C6B10D53635B}" srcOrd="2" destOrd="0" parTransId="{B59EFBE8-7B25-4EC2-A889-74DC83245D81}" sibTransId="{F80934D1-CB1F-45F6-8A16-407CC9F0A4E1}"/>
    <dgm:cxn modelId="{27F25BA6-EDDC-4072-A94D-FBA9AB889BA2}" type="presOf" srcId="{B6C09EBF-BDB2-4CB5-88D7-26499F2F978D}" destId="{4354CC22-CB86-4EAC-BADC-E56B73C01A25}" srcOrd="0" destOrd="0" presId="urn:microsoft.com/office/officeart/2005/8/layout/lProcess3"/>
    <dgm:cxn modelId="{C8668584-F519-47A6-A326-019805F73CF2}" srcId="{9673EA9A-6F02-40E8-8E11-1FAAF848C294}" destId="{B6C09EBF-BDB2-4CB5-88D7-26499F2F978D}" srcOrd="1" destOrd="0" parTransId="{287F9C34-DDAE-4980-9A13-A64EB87754C5}" sibTransId="{AEA6D646-4854-4F38-B006-EEE4FE1B623F}"/>
    <dgm:cxn modelId="{D681116E-81F4-4E3D-BFC6-8DA990884023}" type="presOf" srcId="{2276D42F-DC18-4B75-A09A-159EBFDE33ED}" destId="{A235E7E6-9F95-4D98-A6E5-5D77201907DF}" srcOrd="0" destOrd="0" presId="urn:microsoft.com/office/officeart/2005/8/layout/lProcess3"/>
    <dgm:cxn modelId="{614C627C-CCC6-4CE9-9699-ED8E6AD6C85F}" srcId="{ECC6C17A-08F1-49C1-83D8-9E02F497DD2E}" destId="{A56F64B4-1697-4B57-BC99-274B47FF4EE5}" srcOrd="0" destOrd="0" parTransId="{54801188-83C3-4855-B830-27365194C0D2}" sibTransId="{5319E6B3-3D32-48E8-9D77-E6893A8951A9}"/>
    <dgm:cxn modelId="{F7940D39-84E6-4F2C-9D98-8A646250ACBC}" srcId="{B6C09EBF-BDB2-4CB5-88D7-26499F2F978D}" destId="{B26D996F-1342-47F4-BA2B-1F3A9CDAE55B}" srcOrd="0" destOrd="0" parTransId="{9EA892C0-C6D7-4C4F-99D8-CA983AF96CAC}" sibTransId="{DA0AEEAB-6669-4F99-BE6C-B2D169320AA3}"/>
    <dgm:cxn modelId="{1F2901E8-22D5-45E4-8B3B-07A0019E7BAF}" type="presOf" srcId="{9673EA9A-6F02-40E8-8E11-1FAAF848C294}" destId="{6043FFD3-CCDA-42F0-BBE3-0B7B2B557808}" srcOrd="0" destOrd="0" presId="urn:microsoft.com/office/officeart/2005/8/layout/lProcess3"/>
    <dgm:cxn modelId="{CF8C00AF-214C-4A6C-BF56-D600DE11839D}" srcId="{9673EA9A-6F02-40E8-8E11-1FAAF848C294}" destId="{A5B4A131-0D71-4450-B27B-309EB4EC354E}" srcOrd="3" destOrd="0" parTransId="{E27D3CBE-E50C-4772-834D-4BA6169C8ABD}" sibTransId="{AB6C9FAC-95D3-4B40-B460-32EA6950CE0F}"/>
    <dgm:cxn modelId="{7F77F07D-7A1D-49B4-8353-2C1504FB9F84}" srcId="{9673EA9A-6F02-40E8-8E11-1FAAF848C294}" destId="{1A6FA5FC-929F-4E4C-931E-D5FF20DEEC96}" srcOrd="7" destOrd="0" parTransId="{CAD00916-1376-4C1E-92DA-D06BD1A4EDCC}" sibTransId="{B898F00A-F3F7-463D-9677-05BCEBDCBAA6}"/>
    <dgm:cxn modelId="{350BA826-CF8D-49D9-8F47-BB1A61ADB505}" srcId="{04EF7B03-8D16-4822-936C-CCDBCBAD3A04}" destId="{798F812A-4E82-40FB-8D74-BE2F7A98E0C4}" srcOrd="1" destOrd="0" parTransId="{0D2AF5E9-1177-4289-AA8A-D5A9C7CF81CB}" sibTransId="{5B1C2496-15F2-4E1F-AAFB-EE5161C8C7FD}"/>
    <dgm:cxn modelId="{157395F1-0CC8-49E3-AF7F-495C80A84650}" type="presOf" srcId="{DDC23A34-53B4-470E-B8B3-69501045D11F}" destId="{21D15D19-3757-4559-AD35-8E8DE0F41994}" srcOrd="0" destOrd="0" presId="urn:microsoft.com/office/officeart/2005/8/layout/lProcess3"/>
    <dgm:cxn modelId="{E4FF8175-EB8C-4659-8B4F-41670407B13C}" type="presOf" srcId="{C15CBC9C-C497-4F76-88C0-515828653A99}" destId="{9BFE02EE-2706-4F01-A427-9707AF47CF59}" srcOrd="0" destOrd="0" presId="urn:microsoft.com/office/officeart/2005/8/layout/lProcess3"/>
    <dgm:cxn modelId="{2C981D57-D82A-4766-91D2-8E3D9A2F7423}" type="presOf" srcId="{4274FF45-5882-479F-B58D-CA48D1E77F4B}" destId="{F8FDD827-9804-4050-BBA2-F32D79C8CE39}" srcOrd="0" destOrd="0" presId="urn:microsoft.com/office/officeart/2005/8/layout/lProcess3"/>
    <dgm:cxn modelId="{46D0613B-BBD8-4AD0-89AF-7C8E512D1063}" type="presOf" srcId="{B982907C-15D1-4C8E-B9F6-AD7C9CD2A2CC}" destId="{1F64BBD6-04F5-400D-9149-97E89D203446}" srcOrd="0" destOrd="0" presId="urn:microsoft.com/office/officeart/2005/8/layout/lProcess3"/>
    <dgm:cxn modelId="{F134D176-9BBA-4950-B306-6710C6BF781D}" type="presOf" srcId="{2CF39AD5-E400-4DA9-9E58-EBC5BE5FB705}" destId="{60ED53F5-B0C4-4F0F-BAFD-5121113FA1CC}" srcOrd="0" destOrd="0" presId="urn:microsoft.com/office/officeart/2005/8/layout/lProcess3"/>
    <dgm:cxn modelId="{E8C18A7B-773C-4FD6-82AC-B53098F229CB}" srcId="{A5B4A131-0D71-4450-B27B-309EB4EC354E}" destId="{2B334E3D-CA74-44EE-A3B0-B9C261E339F0}" srcOrd="0" destOrd="0" parTransId="{8DE6F4E4-8A7B-40FF-BA32-535AC92006D0}" sibTransId="{8C8843A9-3440-4D02-8628-E4FF130B336F}"/>
    <dgm:cxn modelId="{8190822A-F686-475E-991A-1C4B0D19B1E7}" type="presOf" srcId="{14802560-E7AF-44B6-A3E0-C6B10D53635B}" destId="{A3BD88E1-060A-4E95-8C82-F29048897E4E}" srcOrd="0" destOrd="0" presId="urn:microsoft.com/office/officeart/2005/8/layout/lProcess3"/>
    <dgm:cxn modelId="{E12B2024-5299-45EF-977D-94F9195C4293}" type="presParOf" srcId="{6043FFD3-CCDA-42F0-BBE3-0B7B2B557808}" destId="{F7DB82D2-34E5-49DE-8509-0A4B93EF44A8}" srcOrd="0" destOrd="0" presId="urn:microsoft.com/office/officeart/2005/8/layout/lProcess3"/>
    <dgm:cxn modelId="{C407B7FE-1F76-4DB2-846F-36816C72E753}" type="presParOf" srcId="{F7DB82D2-34E5-49DE-8509-0A4B93EF44A8}" destId="{DE262113-3682-4015-A938-F9083406403D}" srcOrd="0" destOrd="0" presId="urn:microsoft.com/office/officeart/2005/8/layout/lProcess3"/>
    <dgm:cxn modelId="{4E370315-DDE8-4D4E-9015-B6D0511A0B6A}" type="presParOf" srcId="{F7DB82D2-34E5-49DE-8509-0A4B93EF44A8}" destId="{B1461DE1-1BD4-4811-BEB0-E1E867D01B38}" srcOrd="1" destOrd="0" presId="urn:microsoft.com/office/officeart/2005/8/layout/lProcess3"/>
    <dgm:cxn modelId="{5A9811BA-D3C5-482B-B12D-AC0AAC91848C}" type="presParOf" srcId="{F7DB82D2-34E5-49DE-8509-0A4B93EF44A8}" destId="{21D15D19-3757-4559-AD35-8E8DE0F41994}" srcOrd="2" destOrd="0" presId="urn:microsoft.com/office/officeart/2005/8/layout/lProcess3"/>
    <dgm:cxn modelId="{B21B2564-9CE4-47A5-8D11-EEAF52F09A4D}" type="presParOf" srcId="{F7DB82D2-34E5-49DE-8509-0A4B93EF44A8}" destId="{8F5011E4-D68E-49B5-9014-1D1681C3B030}" srcOrd="3" destOrd="0" presId="urn:microsoft.com/office/officeart/2005/8/layout/lProcess3"/>
    <dgm:cxn modelId="{B8DFAE38-6AB0-4654-8A55-2C445209C69A}" type="presParOf" srcId="{F7DB82D2-34E5-49DE-8509-0A4B93EF44A8}" destId="{404D1425-D6B7-47B7-B9C6-0ED84C3F3BDE}" srcOrd="4" destOrd="0" presId="urn:microsoft.com/office/officeart/2005/8/layout/lProcess3"/>
    <dgm:cxn modelId="{B7D542DF-608B-42C4-BD6A-135EA77D2522}" type="presParOf" srcId="{F7DB82D2-34E5-49DE-8509-0A4B93EF44A8}" destId="{0F6FBCF8-B41A-4206-94B3-A914909A30F9}" srcOrd="5" destOrd="0" presId="urn:microsoft.com/office/officeart/2005/8/layout/lProcess3"/>
    <dgm:cxn modelId="{1046A69C-4816-4B81-B2B0-3374AA375A2E}" type="presParOf" srcId="{F7DB82D2-34E5-49DE-8509-0A4B93EF44A8}" destId="{A3BD88E1-060A-4E95-8C82-F29048897E4E}" srcOrd="6" destOrd="0" presId="urn:microsoft.com/office/officeart/2005/8/layout/lProcess3"/>
    <dgm:cxn modelId="{F24AAC47-022C-437F-B25A-F53F19384408}" type="presParOf" srcId="{6043FFD3-CCDA-42F0-BBE3-0B7B2B557808}" destId="{DA5AA861-5607-4095-B0A4-29C92070045C}" srcOrd="1" destOrd="0" presId="urn:microsoft.com/office/officeart/2005/8/layout/lProcess3"/>
    <dgm:cxn modelId="{92BBF39D-FA51-4D4E-A9B8-7CE07FBA5C34}" type="presParOf" srcId="{6043FFD3-CCDA-42F0-BBE3-0B7B2B557808}" destId="{FD8CAF62-82A1-48EE-BD05-26C6D3884B25}" srcOrd="2" destOrd="0" presId="urn:microsoft.com/office/officeart/2005/8/layout/lProcess3"/>
    <dgm:cxn modelId="{47A187D1-B866-4810-BE76-880F2ACE36F2}" type="presParOf" srcId="{FD8CAF62-82A1-48EE-BD05-26C6D3884B25}" destId="{4354CC22-CB86-4EAC-BADC-E56B73C01A25}" srcOrd="0" destOrd="0" presId="urn:microsoft.com/office/officeart/2005/8/layout/lProcess3"/>
    <dgm:cxn modelId="{D060F462-DA29-4A83-BE4E-5DC605132103}" type="presParOf" srcId="{FD8CAF62-82A1-48EE-BD05-26C6D3884B25}" destId="{0F6C12CE-795B-4BDD-BFF4-26A8260B08C8}" srcOrd="1" destOrd="0" presId="urn:microsoft.com/office/officeart/2005/8/layout/lProcess3"/>
    <dgm:cxn modelId="{85B7D1BD-28FF-4022-92CD-5B5E689F71AB}" type="presParOf" srcId="{FD8CAF62-82A1-48EE-BD05-26C6D3884B25}" destId="{18895374-F610-4862-B4B9-94988BC6A780}" srcOrd="2" destOrd="0" presId="urn:microsoft.com/office/officeart/2005/8/layout/lProcess3"/>
    <dgm:cxn modelId="{B3960E9C-D548-4171-B326-16B1E6B972E6}" type="presParOf" srcId="{6043FFD3-CCDA-42F0-BBE3-0B7B2B557808}" destId="{BBC57BA5-83A8-426A-B8B6-FD5DA8B9F221}" srcOrd="3" destOrd="0" presId="urn:microsoft.com/office/officeart/2005/8/layout/lProcess3"/>
    <dgm:cxn modelId="{2A75E19E-5E5E-420C-A614-BB42B52A837E}" type="presParOf" srcId="{6043FFD3-CCDA-42F0-BBE3-0B7B2B557808}" destId="{DC62C678-ADBD-44E1-82E3-D8D3E63B0AFD}" srcOrd="4" destOrd="0" presId="urn:microsoft.com/office/officeart/2005/8/layout/lProcess3"/>
    <dgm:cxn modelId="{2043BEC7-1F03-4B5F-998C-E4A93E9A8856}" type="presParOf" srcId="{DC62C678-ADBD-44E1-82E3-D8D3E63B0AFD}" destId="{9BFE02EE-2706-4F01-A427-9707AF47CF59}" srcOrd="0" destOrd="0" presId="urn:microsoft.com/office/officeart/2005/8/layout/lProcess3"/>
    <dgm:cxn modelId="{3DB2AF5A-B358-4C0C-80A7-2DF9394D785C}" type="presParOf" srcId="{DC62C678-ADBD-44E1-82E3-D8D3E63B0AFD}" destId="{927F6A00-B905-43B1-9BFB-7A1E2C634553}" srcOrd="1" destOrd="0" presId="urn:microsoft.com/office/officeart/2005/8/layout/lProcess3"/>
    <dgm:cxn modelId="{F64F7CED-E270-4A40-A623-A9078B4315EF}" type="presParOf" srcId="{DC62C678-ADBD-44E1-82E3-D8D3E63B0AFD}" destId="{3F32D433-6A46-4D0E-A486-201D11A53144}" srcOrd="2" destOrd="0" presId="urn:microsoft.com/office/officeart/2005/8/layout/lProcess3"/>
    <dgm:cxn modelId="{5787FD74-B308-4636-91F3-9559B59A8A32}" type="presParOf" srcId="{6043FFD3-CCDA-42F0-BBE3-0B7B2B557808}" destId="{D0C88520-755A-4055-AF2B-F6BBD9A4552A}" srcOrd="5" destOrd="0" presId="urn:microsoft.com/office/officeart/2005/8/layout/lProcess3"/>
    <dgm:cxn modelId="{D1850342-7434-42CB-ADE7-3A43162E8341}" type="presParOf" srcId="{6043FFD3-CCDA-42F0-BBE3-0B7B2B557808}" destId="{D72A6E6A-64F7-447D-9C75-081D273EB3EC}" srcOrd="6" destOrd="0" presId="urn:microsoft.com/office/officeart/2005/8/layout/lProcess3"/>
    <dgm:cxn modelId="{B90C8AF1-C7EC-403B-93F0-14332B8D4284}" type="presParOf" srcId="{D72A6E6A-64F7-447D-9C75-081D273EB3EC}" destId="{28C9010F-7075-4CEC-907F-21C17AC5B20E}" srcOrd="0" destOrd="0" presId="urn:microsoft.com/office/officeart/2005/8/layout/lProcess3"/>
    <dgm:cxn modelId="{EECE414F-7CD7-4C21-810C-752E410B7BBF}" type="presParOf" srcId="{D72A6E6A-64F7-447D-9C75-081D273EB3EC}" destId="{FDE9BCFB-3F35-4D27-902A-F853849E5FF1}" srcOrd="1" destOrd="0" presId="urn:microsoft.com/office/officeart/2005/8/layout/lProcess3"/>
    <dgm:cxn modelId="{E7F22AC5-D814-4EA8-AF96-887140197E3F}" type="presParOf" srcId="{D72A6E6A-64F7-447D-9C75-081D273EB3EC}" destId="{AAF55ACC-BF49-4776-8E62-A2BF38AD2344}" srcOrd="2" destOrd="0" presId="urn:microsoft.com/office/officeart/2005/8/layout/lProcess3"/>
    <dgm:cxn modelId="{E726C515-2EAF-49C7-A1DF-E71FC9560AA5}" type="presParOf" srcId="{6043FFD3-CCDA-42F0-BBE3-0B7B2B557808}" destId="{88FD5C2B-8649-45B9-BF06-A133CAAE9A55}" srcOrd="7" destOrd="0" presId="urn:microsoft.com/office/officeart/2005/8/layout/lProcess3"/>
    <dgm:cxn modelId="{14E08E1D-8479-4939-B2F6-96B5690EE317}" type="presParOf" srcId="{6043FFD3-CCDA-42F0-BBE3-0B7B2B557808}" destId="{8F9929B4-28E3-4E15-8079-E3386C107397}" srcOrd="8" destOrd="0" presId="urn:microsoft.com/office/officeart/2005/8/layout/lProcess3"/>
    <dgm:cxn modelId="{C5E7BDED-410B-4155-A943-42908B0EC711}" type="presParOf" srcId="{8F9929B4-28E3-4E15-8079-E3386C107397}" destId="{63C7A3C3-8DD7-412B-A5E1-F2D3F545B83C}" srcOrd="0" destOrd="0" presId="urn:microsoft.com/office/officeart/2005/8/layout/lProcess3"/>
    <dgm:cxn modelId="{1C68C2E8-0F1D-417E-9D7D-22332A1B1525}" type="presParOf" srcId="{8F9929B4-28E3-4E15-8079-E3386C107397}" destId="{D41D290C-DF1A-46D8-9C84-C4364A2839E5}" srcOrd="1" destOrd="0" presId="urn:microsoft.com/office/officeart/2005/8/layout/lProcess3"/>
    <dgm:cxn modelId="{811325CA-A87A-4499-BAF1-4ED567AE3AE3}" type="presParOf" srcId="{8F9929B4-28E3-4E15-8079-E3386C107397}" destId="{6F16046D-4560-477C-B317-E4EC2222720A}" srcOrd="2" destOrd="0" presId="urn:microsoft.com/office/officeart/2005/8/layout/lProcess3"/>
    <dgm:cxn modelId="{09E53DAE-E13B-4D1E-A679-9EF9D38F6C79}" type="presParOf" srcId="{6043FFD3-CCDA-42F0-BBE3-0B7B2B557808}" destId="{DD1340F6-4E71-43BA-A43A-33F8645EB1F8}" srcOrd="9" destOrd="0" presId="urn:microsoft.com/office/officeart/2005/8/layout/lProcess3"/>
    <dgm:cxn modelId="{D8A93FEA-556B-493D-A0A7-DD1876C57E45}" type="presParOf" srcId="{6043FFD3-CCDA-42F0-BBE3-0B7B2B557808}" destId="{90E88E64-A54F-4B0B-89FD-D9013AC13319}" srcOrd="10" destOrd="0" presId="urn:microsoft.com/office/officeart/2005/8/layout/lProcess3"/>
    <dgm:cxn modelId="{3087E557-FBE2-4793-8401-E7F103879B84}" type="presParOf" srcId="{90E88E64-A54F-4B0B-89FD-D9013AC13319}" destId="{A235E7E6-9F95-4D98-A6E5-5D77201907DF}" srcOrd="0" destOrd="0" presId="urn:microsoft.com/office/officeart/2005/8/layout/lProcess3"/>
    <dgm:cxn modelId="{7C0AC9B3-62B2-4C05-8621-696CECACE0A7}" type="presParOf" srcId="{90E88E64-A54F-4B0B-89FD-D9013AC13319}" destId="{C1895418-418E-416A-8837-E23C60B401F0}" srcOrd="1" destOrd="0" presId="urn:microsoft.com/office/officeart/2005/8/layout/lProcess3"/>
    <dgm:cxn modelId="{CB92E1C3-7198-429D-AABF-0F9766781E2C}" type="presParOf" srcId="{90E88E64-A54F-4B0B-89FD-D9013AC13319}" destId="{464AF475-D9C4-404C-B6EF-F202670AA446}" srcOrd="2" destOrd="0" presId="urn:microsoft.com/office/officeart/2005/8/layout/lProcess3"/>
    <dgm:cxn modelId="{2E2963E9-3274-4FA5-B74E-770FD047C09A}" type="presParOf" srcId="{6043FFD3-CCDA-42F0-BBE3-0B7B2B557808}" destId="{EBB8A5AE-AFA0-4836-A06B-3832AB400CD6}" srcOrd="11" destOrd="0" presId="urn:microsoft.com/office/officeart/2005/8/layout/lProcess3"/>
    <dgm:cxn modelId="{25464CD5-B75A-4751-AAD0-75C8C26ADA91}" type="presParOf" srcId="{6043FFD3-CCDA-42F0-BBE3-0B7B2B557808}" destId="{F6809233-B564-40B1-A9FC-C2AF321D9719}" srcOrd="12" destOrd="0" presId="urn:microsoft.com/office/officeart/2005/8/layout/lProcess3"/>
    <dgm:cxn modelId="{6FD1B733-8E48-4F70-B2FF-45F18BDE408E}" type="presParOf" srcId="{F6809233-B564-40B1-A9FC-C2AF321D9719}" destId="{1F64BBD6-04F5-400D-9149-97E89D203446}" srcOrd="0" destOrd="0" presId="urn:microsoft.com/office/officeart/2005/8/layout/lProcess3"/>
    <dgm:cxn modelId="{43B164DA-57FD-4256-9350-D1CA718C3343}" type="presParOf" srcId="{F6809233-B564-40B1-A9FC-C2AF321D9719}" destId="{E05AF67E-72C7-4B9D-8877-7990E9B6B88A}" srcOrd="1" destOrd="0" presId="urn:microsoft.com/office/officeart/2005/8/layout/lProcess3"/>
    <dgm:cxn modelId="{D0790B28-AF9A-4C64-B27A-ADEFC1E74821}" type="presParOf" srcId="{F6809233-B564-40B1-A9FC-C2AF321D9719}" destId="{F8FDD827-9804-4050-BBA2-F32D79C8CE39}" srcOrd="2" destOrd="0" presId="urn:microsoft.com/office/officeart/2005/8/layout/lProcess3"/>
    <dgm:cxn modelId="{FDAC9721-7698-444E-8502-3AC537AF13E7}" type="presParOf" srcId="{6043FFD3-CCDA-42F0-BBE3-0B7B2B557808}" destId="{27A58125-DAF5-4DAC-A66A-54328B460681}" srcOrd="13" destOrd="0" presId="urn:microsoft.com/office/officeart/2005/8/layout/lProcess3"/>
    <dgm:cxn modelId="{B00A4EF1-EA18-4D89-A493-D48A8D74FDBA}" type="presParOf" srcId="{6043FFD3-CCDA-42F0-BBE3-0B7B2B557808}" destId="{33AE243F-43BF-40D1-9A31-7817A44CB71D}" srcOrd="14" destOrd="0" presId="urn:microsoft.com/office/officeart/2005/8/layout/lProcess3"/>
    <dgm:cxn modelId="{6AA94EEF-9152-488D-9188-7506DC456075}" type="presParOf" srcId="{33AE243F-43BF-40D1-9A31-7817A44CB71D}" destId="{0D89B252-7B25-47C5-AFC2-3903ED0031EF}" srcOrd="0" destOrd="0" presId="urn:microsoft.com/office/officeart/2005/8/layout/lProcess3"/>
    <dgm:cxn modelId="{93D65EC0-CAB0-4044-B20C-52A4498AB513}" type="presParOf" srcId="{33AE243F-43BF-40D1-9A31-7817A44CB71D}" destId="{5866ABD3-7797-4D27-B43D-D5980EC021A9}" srcOrd="1" destOrd="0" presId="urn:microsoft.com/office/officeart/2005/8/layout/lProcess3"/>
    <dgm:cxn modelId="{5183C695-CBF2-4145-AC79-60E67884B644}" type="presParOf" srcId="{33AE243F-43BF-40D1-9A31-7817A44CB71D}" destId="{CD8DB7C2-592B-4974-AF12-440A4D1227BC}" srcOrd="2" destOrd="0" presId="urn:microsoft.com/office/officeart/2005/8/layout/lProcess3"/>
    <dgm:cxn modelId="{654BFF7D-B316-4F88-9D59-6046584E758B}" type="presParOf" srcId="{6043FFD3-CCDA-42F0-BBE3-0B7B2B557808}" destId="{75D76A64-4B05-4C42-BB94-45F632BF151E}" srcOrd="15" destOrd="0" presId="urn:microsoft.com/office/officeart/2005/8/layout/lProcess3"/>
    <dgm:cxn modelId="{D8A93E3D-D600-4838-A286-0F139E98B095}" type="presParOf" srcId="{6043FFD3-CCDA-42F0-BBE3-0B7B2B557808}" destId="{47D5E34A-0A82-4B05-9B3F-2D3F911624C2}" srcOrd="16" destOrd="0" presId="urn:microsoft.com/office/officeart/2005/8/layout/lProcess3"/>
    <dgm:cxn modelId="{6A117A4F-3088-4B5B-A0B3-146E6E7846F7}" type="presParOf" srcId="{47D5E34A-0A82-4B05-9B3F-2D3F911624C2}" destId="{9C3CF284-EE25-446C-8980-AAE1DF074F96}" srcOrd="0" destOrd="0" presId="urn:microsoft.com/office/officeart/2005/8/layout/lProcess3"/>
    <dgm:cxn modelId="{03D658CE-B5F4-4CA7-8856-26BF978B2BEC}" type="presParOf" srcId="{47D5E34A-0A82-4B05-9B3F-2D3F911624C2}" destId="{41304FDE-8AE5-4394-9760-035C3A438019}" srcOrd="1" destOrd="0" presId="urn:microsoft.com/office/officeart/2005/8/layout/lProcess3"/>
    <dgm:cxn modelId="{EF77C63A-A450-41E3-BE2F-EC1FE51E87A7}" type="presParOf" srcId="{47D5E34A-0A82-4B05-9B3F-2D3F911624C2}" destId="{60B5674D-5DCD-4D5C-9CA5-B1ED6B18839A}" srcOrd="2" destOrd="0" presId="urn:microsoft.com/office/officeart/2005/8/layout/lProcess3"/>
    <dgm:cxn modelId="{24CFC7D6-8152-441D-9FA2-6793111A2116}" type="presParOf" srcId="{6043FFD3-CCDA-42F0-BBE3-0B7B2B557808}" destId="{97DA1A28-E1E1-4B6F-8616-98EF78787626}" srcOrd="17" destOrd="0" presId="urn:microsoft.com/office/officeart/2005/8/layout/lProcess3"/>
    <dgm:cxn modelId="{7E7A8D6F-286B-4015-9601-7D353C95AB5B}" type="presParOf" srcId="{6043FFD3-CCDA-42F0-BBE3-0B7B2B557808}" destId="{266E8C05-68F2-49B5-B27B-94DAEB58D8C0}" srcOrd="18" destOrd="0" presId="urn:microsoft.com/office/officeart/2005/8/layout/lProcess3"/>
    <dgm:cxn modelId="{5418BEE5-4067-4439-A2FE-AAD6DDD51E52}" type="presParOf" srcId="{266E8C05-68F2-49B5-B27B-94DAEB58D8C0}" destId="{EC2EA902-BEF8-452A-9BB9-0CB8D8D95243}" srcOrd="0" destOrd="0" presId="urn:microsoft.com/office/officeart/2005/8/layout/lProcess3"/>
    <dgm:cxn modelId="{362FCABC-9C09-4B4A-85A9-261CD1200A6B}" type="presParOf" srcId="{266E8C05-68F2-49B5-B27B-94DAEB58D8C0}" destId="{51B81472-B329-4784-A6F5-AF1A83B9B046}" srcOrd="1" destOrd="0" presId="urn:microsoft.com/office/officeart/2005/8/layout/lProcess3"/>
    <dgm:cxn modelId="{F0EA3C67-ED1B-45FA-AC03-586CAAEDA3B7}" type="presParOf" srcId="{266E8C05-68F2-49B5-B27B-94DAEB58D8C0}" destId="{355B8D3B-571F-437E-90A7-8BC2090DDD88}" srcOrd="2" destOrd="0" presId="urn:microsoft.com/office/officeart/2005/8/layout/lProcess3"/>
    <dgm:cxn modelId="{200ACCD9-48E0-4194-AFF5-95D031E11A14}" type="presParOf" srcId="{6043FFD3-CCDA-42F0-BBE3-0B7B2B557808}" destId="{B06ECFD3-4DC7-4977-B372-2FD02005492A}" srcOrd="19" destOrd="0" presId="urn:microsoft.com/office/officeart/2005/8/layout/lProcess3"/>
    <dgm:cxn modelId="{177848E4-6B11-4F9A-93C7-D060A983064C}" type="presParOf" srcId="{6043FFD3-CCDA-42F0-BBE3-0B7B2B557808}" destId="{A7B551DD-280D-4E6D-9A5A-279E63C9D7F1}" srcOrd="20" destOrd="0" presId="urn:microsoft.com/office/officeart/2005/8/layout/lProcess3"/>
    <dgm:cxn modelId="{4E703AA7-F183-4F82-B479-DA819AF8DE16}" type="presParOf" srcId="{A7B551DD-280D-4E6D-9A5A-279E63C9D7F1}" destId="{042F5DB7-8268-43EF-99C7-DF0988A7C058}" srcOrd="0" destOrd="0" presId="urn:microsoft.com/office/officeart/2005/8/layout/lProcess3"/>
    <dgm:cxn modelId="{97983F85-783D-480B-A364-3ACA9EF7B66F}" type="presParOf" srcId="{A7B551DD-280D-4E6D-9A5A-279E63C9D7F1}" destId="{CFEA5BA9-6027-4810-803A-CA1F070071E4}" srcOrd="1" destOrd="0" presId="urn:microsoft.com/office/officeart/2005/8/layout/lProcess3"/>
    <dgm:cxn modelId="{E999F7E7-DA08-4F27-B1CD-33D7DC5E090F}" type="presParOf" srcId="{A7B551DD-280D-4E6D-9A5A-279E63C9D7F1}" destId="{21509DBC-3051-4556-A6A4-8D0D02B2D041}" srcOrd="2" destOrd="0" presId="urn:microsoft.com/office/officeart/2005/8/layout/lProcess3"/>
    <dgm:cxn modelId="{FDB353A0-0E45-4C3F-AB64-A312361C3EE0}" type="presParOf" srcId="{6043FFD3-CCDA-42F0-BBE3-0B7B2B557808}" destId="{4CA226C7-F629-4945-8213-7527CDCDC9D6}" srcOrd="21" destOrd="0" presId="urn:microsoft.com/office/officeart/2005/8/layout/lProcess3"/>
    <dgm:cxn modelId="{6CD9BC3C-9FD1-4D09-BB8F-A9C4B30D4131}" type="presParOf" srcId="{6043FFD3-CCDA-42F0-BBE3-0B7B2B557808}" destId="{FBF05A63-1C3C-448F-91DD-378C5432D121}" srcOrd="22" destOrd="0" presId="urn:microsoft.com/office/officeart/2005/8/layout/lProcess3"/>
    <dgm:cxn modelId="{963F8A5E-2BC6-420B-AAA0-A6AC53E6E7D1}" type="presParOf" srcId="{FBF05A63-1C3C-448F-91DD-378C5432D121}" destId="{C062B70C-16FD-40F8-8F9E-74DBAAA113E2}" srcOrd="0" destOrd="0" presId="urn:microsoft.com/office/officeart/2005/8/layout/lProcess3"/>
    <dgm:cxn modelId="{D751EB2B-A7A6-45BB-A47D-0358565BDEB4}" type="presParOf" srcId="{6043FFD3-CCDA-42F0-BBE3-0B7B2B557808}" destId="{5CB080B1-EBE7-4F67-9CD7-8CC60C9DD8D6}" srcOrd="23" destOrd="0" presId="urn:microsoft.com/office/officeart/2005/8/layout/lProcess3"/>
    <dgm:cxn modelId="{5D5F3EA7-7F07-4A39-B6F4-E8A1E24CC294}" type="presParOf" srcId="{6043FFD3-CCDA-42F0-BBE3-0B7B2B557808}" destId="{43EF2CC2-CE8E-41C6-9163-AD68EF9CCA37}" srcOrd="24" destOrd="0" presId="urn:microsoft.com/office/officeart/2005/8/layout/lProcess3"/>
    <dgm:cxn modelId="{B9E58E7E-7A8D-487B-85EC-1F364CBE1DD5}" type="presParOf" srcId="{43EF2CC2-CE8E-41C6-9163-AD68EF9CCA37}" destId="{41A42D88-3495-4D03-BEEF-CB12D94E835E}" srcOrd="0" destOrd="0" presId="urn:microsoft.com/office/officeart/2005/8/layout/lProcess3"/>
    <dgm:cxn modelId="{1C8BB463-D072-4140-BCD9-D870D5482E03}" type="presParOf" srcId="{43EF2CC2-CE8E-41C6-9163-AD68EF9CCA37}" destId="{C4490433-609F-4639-976C-0D1BDDBC165C}" srcOrd="1" destOrd="0" presId="urn:microsoft.com/office/officeart/2005/8/layout/lProcess3"/>
    <dgm:cxn modelId="{078E8839-1680-4623-A237-EAB4C42942AE}" type="presParOf" srcId="{43EF2CC2-CE8E-41C6-9163-AD68EF9CCA37}" destId="{139CBD3A-33BF-4AB5-BCFA-D18AA6A72CAC}" srcOrd="2" destOrd="0" presId="urn:microsoft.com/office/officeart/2005/8/layout/lProcess3"/>
    <dgm:cxn modelId="{E7679DB2-01AA-45F3-9082-A9B5A71C58C3}" type="presParOf" srcId="{6043FFD3-CCDA-42F0-BBE3-0B7B2B557808}" destId="{6DD9DD2E-AB5E-4CC9-A448-79E21A6AAC1D}" srcOrd="25" destOrd="0" presId="urn:microsoft.com/office/officeart/2005/8/layout/lProcess3"/>
    <dgm:cxn modelId="{E3CD21A3-8671-4FF8-BB6A-A0465BB9AB9C}" type="presParOf" srcId="{6043FFD3-CCDA-42F0-BBE3-0B7B2B557808}" destId="{645A9976-4597-4C84-9B90-D441E1D57A8D}" srcOrd="26" destOrd="0" presId="urn:microsoft.com/office/officeart/2005/8/layout/lProcess3"/>
    <dgm:cxn modelId="{66756D5E-3A25-44D2-854E-702AB1757553}" type="presParOf" srcId="{645A9976-4597-4C84-9B90-D441E1D57A8D}" destId="{85119C65-F5EC-45E1-BF44-936D94689CAB}" srcOrd="0" destOrd="0" presId="urn:microsoft.com/office/officeart/2005/8/layout/lProcess3"/>
    <dgm:cxn modelId="{41A3492A-5B00-48FF-A676-F2B1FFBC0DA3}" type="presParOf" srcId="{645A9976-4597-4C84-9B90-D441E1D57A8D}" destId="{94FB3143-69B2-4C81-8630-EF7F2C18A265}" srcOrd="1" destOrd="0" presId="urn:microsoft.com/office/officeart/2005/8/layout/lProcess3"/>
    <dgm:cxn modelId="{0540534F-ED54-4569-BEAD-E3603C5C5D69}" type="presParOf" srcId="{645A9976-4597-4C84-9B90-D441E1D57A8D}" destId="{60ED53F5-B0C4-4F0F-BAFD-5121113FA1CC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262113-3682-4015-A938-F9083406403D}">
      <dsp:nvSpPr>
        <dsp:cNvPr id="0" name=""/>
        <dsp:cNvSpPr/>
      </dsp:nvSpPr>
      <dsp:spPr>
        <a:xfrm>
          <a:off x="312620" y="2642"/>
          <a:ext cx="3926491" cy="338097"/>
        </a:xfrm>
        <a:prstGeom prst="chevron">
          <a:avLst/>
        </a:prstGeom>
        <a:noFill/>
        <a:ln>
          <a:solidFill>
            <a:schemeClr val="tx1">
              <a:lumMod val="8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800" b="1" kern="1200" dirty="0" smtClean="0">
              <a:solidFill>
                <a:schemeClr val="bg2"/>
              </a:solidFill>
            </a:rPr>
            <a:t> </a:t>
          </a:r>
          <a:r>
            <a:rPr lang="fr-FR" sz="2800" b="1" kern="1200" dirty="0" smtClean="0">
              <a:solidFill>
                <a:schemeClr val="bg2"/>
              </a:solidFill>
            </a:rPr>
            <a:t>CAO</a:t>
          </a:r>
          <a:endParaRPr lang="fr-FR" sz="2800" b="1" kern="1200" dirty="0">
            <a:solidFill>
              <a:schemeClr val="bg2"/>
            </a:solidFill>
          </a:endParaRPr>
        </a:p>
      </dsp:txBody>
      <dsp:txXfrm>
        <a:off x="481669" y="2642"/>
        <a:ext cx="3588394" cy="338097"/>
      </dsp:txXfrm>
    </dsp:sp>
    <dsp:sp modelId="{21D15D19-3757-4559-AD35-8E8DE0F41994}">
      <dsp:nvSpPr>
        <dsp:cNvPr id="0" name=""/>
        <dsp:cNvSpPr/>
      </dsp:nvSpPr>
      <dsp:spPr>
        <a:xfrm>
          <a:off x="4129230" y="31381"/>
          <a:ext cx="1784768" cy="280620"/>
        </a:xfrm>
        <a:prstGeom prst="chevron">
          <a:avLst/>
        </a:prstGeom>
        <a:solidFill>
          <a:schemeClr val="accent4">
            <a:lumMod val="75000"/>
            <a:alpha val="9000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2014</a:t>
          </a:r>
          <a:endParaRPr lang="fr-FR" sz="1400" kern="1200" dirty="0"/>
        </a:p>
      </dsp:txBody>
      <dsp:txXfrm>
        <a:off x="4269540" y="31381"/>
        <a:ext cx="1504148" cy="280620"/>
      </dsp:txXfrm>
    </dsp:sp>
    <dsp:sp modelId="{404D1425-D6B7-47B7-B9C6-0ED84C3F3BDE}">
      <dsp:nvSpPr>
        <dsp:cNvPr id="0" name=""/>
        <dsp:cNvSpPr/>
      </dsp:nvSpPr>
      <dsp:spPr>
        <a:xfrm>
          <a:off x="5815781" y="31381"/>
          <a:ext cx="1784768" cy="280620"/>
        </a:xfrm>
        <a:prstGeom prst="chevron">
          <a:avLst/>
        </a:prstGeom>
        <a:solidFill>
          <a:schemeClr val="accent4">
            <a:lumMod val="75000"/>
            <a:alpha val="9000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2015</a:t>
          </a:r>
          <a:endParaRPr lang="fr-FR" sz="1400" kern="1200" dirty="0"/>
        </a:p>
      </dsp:txBody>
      <dsp:txXfrm>
        <a:off x="5956091" y="31381"/>
        <a:ext cx="1504148" cy="280620"/>
      </dsp:txXfrm>
    </dsp:sp>
    <dsp:sp modelId="{A3BD88E1-060A-4E95-8C82-F29048897E4E}">
      <dsp:nvSpPr>
        <dsp:cNvPr id="0" name=""/>
        <dsp:cNvSpPr/>
      </dsp:nvSpPr>
      <dsp:spPr>
        <a:xfrm>
          <a:off x="7502332" y="31381"/>
          <a:ext cx="1784768" cy="280620"/>
        </a:xfrm>
        <a:prstGeom prst="chevron">
          <a:avLst/>
        </a:prstGeom>
        <a:solidFill>
          <a:schemeClr val="accent4">
            <a:lumMod val="75000"/>
            <a:alpha val="9000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2016</a:t>
          </a:r>
          <a:endParaRPr lang="fr-FR" sz="1400" kern="1200" dirty="0"/>
        </a:p>
      </dsp:txBody>
      <dsp:txXfrm>
        <a:off x="7642642" y="31381"/>
        <a:ext cx="1504148" cy="280620"/>
      </dsp:txXfrm>
    </dsp:sp>
    <dsp:sp modelId="{982F9039-26F4-4250-8701-9031288C781E}">
      <dsp:nvSpPr>
        <dsp:cNvPr id="0" name=""/>
        <dsp:cNvSpPr/>
      </dsp:nvSpPr>
      <dsp:spPr>
        <a:xfrm>
          <a:off x="312620" y="388073"/>
          <a:ext cx="3926491" cy="338097"/>
        </a:xfrm>
        <a:prstGeom prst="chevron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i="0" u="none" kern="1200" dirty="0" smtClean="0"/>
            <a:t>Géométrie 3D exacte</a:t>
          </a:r>
          <a:endParaRPr lang="fr-FR" sz="1400" b="1" kern="1200" dirty="0"/>
        </a:p>
      </dsp:txBody>
      <dsp:txXfrm>
        <a:off x="481669" y="388073"/>
        <a:ext cx="3588394" cy="338097"/>
      </dsp:txXfrm>
    </dsp:sp>
    <dsp:sp modelId="{C0162859-4718-4FB7-B730-F665F03B9296}">
      <dsp:nvSpPr>
        <dsp:cNvPr id="0" name=""/>
        <dsp:cNvSpPr/>
      </dsp:nvSpPr>
      <dsp:spPr>
        <a:xfrm>
          <a:off x="4129230" y="416811"/>
          <a:ext cx="5407692" cy="280620"/>
        </a:xfrm>
        <a:prstGeom prst="chevron">
          <a:avLst/>
        </a:prstGeom>
        <a:solidFill>
          <a:srgbClr val="00B050">
            <a:alpha val="90000"/>
          </a:srgb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Disponible dans la plupart  des applications récentes</a:t>
          </a:r>
          <a:endParaRPr lang="fr-FR" sz="1400" kern="1200" dirty="0"/>
        </a:p>
      </dsp:txBody>
      <dsp:txXfrm>
        <a:off x="4269540" y="416811"/>
        <a:ext cx="5127072" cy="280620"/>
      </dsp:txXfrm>
    </dsp:sp>
    <dsp:sp modelId="{23C0FECB-C22E-4698-9D6C-207199BF53DF}">
      <dsp:nvSpPr>
        <dsp:cNvPr id="0" name=""/>
        <dsp:cNvSpPr/>
      </dsp:nvSpPr>
      <dsp:spPr>
        <a:xfrm>
          <a:off x="312538" y="765396"/>
          <a:ext cx="3926491" cy="338097"/>
        </a:xfrm>
        <a:prstGeom prst="chevron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i="0" u="none" kern="1200" dirty="0" smtClean="0"/>
            <a:t>Géométrie 3D </a:t>
          </a:r>
          <a:r>
            <a:rPr lang="fr-FR" sz="1400" b="1" i="0" u="none" kern="1200" dirty="0" err="1" smtClean="0"/>
            <a:t>tessellée</a:t>
          </a:r>
          <a:endParaRPr lang="fr-FR" sz="1400" b="1" kern="1200" dirty="0"/>
        </a:p>
      </dsp:txBody>
      <dsp:txXfrm>
        <a:off x="481587" y="765396"/>
        <a:ext cx="3588394" cy="338097"/>
      </dsp:txXfrm>
    </dsp:sp>
    <dsp:sp modelId="{A370B185-A947-48DB-8094-D640A556B59D}">
      <dsp:nvSpPr>
        <dsp:cNvPr id="0" name=""/>
        <dsp:cNvSpPr/>
      </dsp:nvSpPr>
      <dsp:spPr>
        <a:xfrm>
          <a:off x="4129230" y="802242"/>
          <a:ext cx="5407692" cy="280620"/>
        </a:xfrm>
        <a:prstGeom prst="chevron">
          <a:avLst/>
        </a:prstGeom>
        <a:gradFill rotWithShape="0">
          <a:gsLst>
            <a:gs pos="23000">
              <a:srgbClr val="60CE32"/>
            </a:gs>
            <a:gs pos="0">
              <a:srgbClr val="FFFF00"/>
            </a:gs>
            <a:gs pos="100000">
              <a:srgbClr val="00B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0" kern="1200" dirty="0" smtClean="0"/>
            <a:t>Disponible dans certaines applications</a:t>
          </a:r>
          <a:endParaRPr lang="fr-FR" sz="1400" b="0" kern="1200" dirty="0"/>
        </a:p>
      </dsp:txBody>
      <dsp:txXfrm>
        <a:off x="4269540" y="802242"/>
        <a:ext cx="5127072" cy="280620"/>
      </dsp:txXfrm>
    </dsp:sp>
    <dsp:sp modelId="{368C43D1-DFBD-45E4-9753-8720EEC2D7E4}">
      <dsp:nvSpPr>
        <dsp:cNvPr id="0" name=""/>
        <dsp:cNvSpPr/>
      </dsp:nvSpPr>
      <dsp:spPr>
        <a:xfrm>
          <a:off x="312620" y="1158935"/>
          <a:ext cx="3926491" cy="338097"/>
        </a:xfrm>
        <a:prstGeom prst="chevron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/>
            <a:t>Annotations/Tolérancements (graphique)</a:t>
          </a:r>
          <a:endParaRPr lang="fr-FR" sz="1400" b="1" kern="1200" dirty="0"/>
        </a:p>
      </dsp:txBody>
      <dsp:txXfrm>
        <a:off x="481669" y="1158935"/>
        <a:ext cx="3588394" cy="338097"/>
      </dsp:txXfrm>
    </dsp:sp>
    <dsp:sp modelId="{30762513-065C-444A-B9AD-8099F5BC00AD}">
      <dsp:nvSpPr>
        <dsp:cNvPr id="0" name=""/>
        <dsp:cNvSpPr/>
      </dsp:nvSpPr>
      <dsp:spPr>
        <a:xfrm>
          <a:off x="4129230" y="1187673"/>
          <a:ext cx="5407692" cy="280620"/>
        </a:xfrm>
        <a:prstGeom prst="chevron">
          <a:avLst/>
        </a:prstGeom>
        <a:solidFill>
          <a:srgbClr val="00B050"/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Disponible dans la plupart  des applications récentes</a:t>
          </a:r>
          <a:endParaRPr lang="fr-FR" sz="1400" b="1" kern="1200" dirty="0"/>
        </a:p>
      </dsp:txBody>
      <dsp:txXfrm>
        <a:off x="4269540" y="1187673"/>
        <a:ext cx="5127072" cy="280620"/>
      </dsp:txXfrm>
    </dsp:sp>
    <dsp:sp modelId="{681DBE92-2930-4D0E-8997-E6D75C998BE5}">
      <dsp:nvSpPr>
        <dsp:cNvPr id="0" name=""/>
        <dsp:cNvSpPr/>
      </dsp:nvSpPr>
      <dsp:spPr>
        <a:xfrm>
          <a:off x="312620" y="1544365"/>
          <a:ext cx="3926491" cy="338097"/>
        </a:xfrm>
        <a:prstGeom prst="chevron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/>
            <a:t>Tolérancements (sémantique)</a:t>
          </a:r>
          <a:endParaRPr lang="fr-FR" sz="1400" b="1" kern="1200" dirty="0"/>
        </a:p>
      </dsp:txBody>
      <dsp:txXfrm>
        <a:off x="481669" y="1544365"/>
        <a:ext cx="3588394" cy="338097"/>
      </dsp:txXfrm>
    </dsp:sp>
    <dsp:sp modelId="{8058D628-225A-43D0-A85A-EFEE2E434660}">
      <dsp:nvSpPr>
        <dsp:cNvPr id="0" name=""/>
        <dsp:cNvSpPr/>
      </dsp:nvSpPr>
      <dsp:spPr>
        <a:xfrm>
          <a:off x="4129230" y="1573104"/>
          <a:ext cx="5407692" cy="280620"/>
        </a:xfrm>
        <a:prstGeom prst="chevron">
          <a:avLst/>
        </a:prstGeom>
        <a:gradFill rotWithShape="0">
          <a:gsLst>
            <a:gs pos="67000">
              <a:srgbClr val="60CE32"/>
            </a:gs>
            <a:gs pos="9000">
              <a:srgbClr val="FFFF00"/>
            </a:gs>
            <a:gs pos="100000">
              <a:srgbClr val="00B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400" b="1" kern="1200" dirty="0"/>
        </a:p>
      </dsp:txBody>
      <dsp:txXfrm>
        <a:off x="4269540" y="1573104"/>
        <a:ext cx="5127072" cy="280620"/>
      </dsp:txXfrm>
    </dsp:sp>
    <dsp:sp modelId="{4FCBD75A-27EF-44BC-8B01-F317C86C7C1E}">
      <dsp:nvSpPr>
        <dsp:cNvPr id="0" name=""/>
        <dsp:cNvSpPr/>
      </dsp:nvSpPr>
      <dsp:spPr>
        <a:xfrm>
          <a:off x="312620" y="1929796"/>
          <a:ext cx="3926491" cy="338097"/>
        </a:xfrm>
        <a:prstGeom prst="chevron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i="0" u="none" kern="1200" dirty="0" smtClean="0"/>
            <a:t>Assemblage (1 </a:t>
          </a:r>
          <a:r>
            <a:rPr lang="en-US" sz="1400" b="1" i="0" u="none" kern="1200" dirty="0" err="1" smtClean="0"/>
            <a:t>fichier</a:t>
          </a:r>
          <a:r>
            <a:rPr lang="en-US" sz="1400" b="1" i="0" u="none" kern="1200" dirty="0" smtClean="0"/>
            <a:t>)</a:t>
          </a:r>
          <a:endParaRPr lang="en-US" sz="1400" b="1" kern="1200" dirty="0"/>
        </a:p>
      </dsp:txBody>
      <dsp:txXfrm>
        <a:off x="481669" y="1929796"/>
        <a:ext cx="3588394" cy="338097"/>
      </dsp:txXfrm>
    </dsp:sp>
    <dsp:sp modelId="{8CA2B575-5FE9-4877-A589-6AC78A42D023}">
      <dsp:nvSpPr>
        <dsp:cNvPr id="0" name=""/>
        <dsp:cNvSpPr/>
      </dsp:nvSpPr>
      <dsp:spPr>
        <a:xfrm>
          <a:off x="4129230" y="1958534"/>
          <a:ext cx="5407692" cy="280620"/>
        </a:xfrm>
        <a:prstGeom prst="chevron">
          <a:avLst/>
        </a:prstGeom>
        <a:solidFill>
          <a:srgbClr val="00B050">
            <a:alpha val="90000"/>
          </a:srgb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Disponible dans la plupart  des applications récentes</a:t>
          </a:r>
          <a:endParaRPr lang="fr-FR" sz="1400" kern="1200" dirty="0"/>
        </a:p>
      </dsp:txBody>
      <dsp:txXfrm>
        <a:off x="4269540" y="1958534"/>
        <a:ext cx="5127072" cy="280620"/>
      </dsp:txXfrm>
    </dsp:sp>
    <dsp:sp modelId="{11095E49-87AC-4BBB-8C16-06819663AFA6}">
      <dsp:nvSpPr>
        <dsp:cNvPr id="0" name=""/>
        <dsp:cNvSpPr/>
      </dsp:nvSpPr>
      <dsp:spPr>
        <a:xfrm>
          <a:off x="312620" y="2315227"/>
          <a:ext cx="3926491" cy="338097"/>
        </a:xfrm>
        <a:prstGeom prst="chevron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i="0" u="none" kern="1200" dirty="0" smtClean="0"/>
            <a:t>Assemblage (</a:t>
          </a:r>
          <a:r>
            <a:rPr lang="en-US" sz="1400" b="1" i="0" u="none" kern="1200" dirty="0" err="1" smtClean="0"/>
            <a:t>fichiers</a:t>
          </a:r>
          <a:r>
            <a:rPr lang="en-US" sz="1400" b="1" i="0" u="none" kern="1200" dirty="0" smtClean="0"/>
            <a:t> multiples)</a:t>
          </a:r>
          <a:endParaRPr lang="en-US" sz="1400" b="1" kern="1200" dirty="0"/>
        </a:p>
      </dsp:txBody>
      <dsp:txXfrm>
        <a:off x="481669" y="2315227"/>
        <a:ext cx="3588394" cy="338097"/>
      </dsp:txXfrm>
    </dsp:sp>
    <dsp:sp modelId="{8DE65472-1A2D-4F4E-B0D3-7CBC87F785C5}">
      <dsp:nvSpPr>
        <dsp:cNvPr id="0" name=""/>
        <dsp:cNvSpPr/>
      </dsp:nvSpPr>
      <dsp:spPr>
        <a:xfrm>
          <a:off x="4129230" y="2343965"/>
          <a:ext cx="5407692" cy="280620"/>
        </a:xfrm>
        <a:prstGeom prst="chevron">
          <a:avLst/>
        </a:prstGeom>
        <a:solidFill>
          <a:srgbClr val="00B050">
            <a:alpha val="90000"/>
          </a:srgb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Disponible dans la plupart  des applications récentes</a:t>
          </a:r>
          <a:endParaRPr lang="en-US" sz="1400" b="1" kern="1200" dirty="0"/>
        </a:p>
      </dsp:txBody>
      <dsp:txXfrm>
        <a:off x="4269540" y="2343965"/>
        <a:ext cx="5127072" cy="280620"/>
      </dsp:txXfrm>
    </dsp:sp>
    <dsp:sp modelId="{2317DA2F-ECFF-4F61-B729-BE95418D21DB}">
      <dsp:nvSpPr>
        <dsp:cNvPr id="0" name=""/>
        <dsp:cNvSpPr/>
      </dsp:nvSpPr>
      <dsp:spPr>
        <a:xfrm>
          <a:off x="312620" y="2700658"/>
          <a:ext cx="3926491" cy="338097"/>
        </a:xfrm>
        <a:prstGeom prst="chevron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i="0" u="none" kern="1200" dirty="0" smtClean="0"/>
            <a:t>Composite (pli surface implicite)</a:t>
          </a:r>
          <a:endParaRPr lang="fr-FR" sz="1400" b="1" kern="1200" dirty="0"/>
        </a:p>
      </dsp:txBody>
      <dsp:txXfrm>
        <a:off x="481669" y="2700658"/>
        <a:ext cx="3588394" cy="338097"/>
      </dsp:txXfrm>
    </dsp:sp>
    <dsp:sp modelId="{627BBF6A-84D2-4B69-87EC-C39D373D2D20}">
      <dsp:nvSpPr>
        <dsp:cNvPr id="0" name=""/>
        <dsp:cNvSpPr/>
      </dsp:nvSpPr>
      <dsp:spPr>
        <a:xfrm>
          <a:off x="4129230" y="2729396"/>
          <a:ext cx="5407692" cy="280620"/>
        </a:xfrm>
        <a:prstGeom prst="chevron">
          <a:avLst/>
        </a:prstGeom>
        <a:gradFill rotWithShape="0">
          <a:gsLst>
            <a:gs pos="47000">
              <a:srgbClr val="70D35A"/>
            </a:gs>
            <a:gs pos="14000">
              <a:schemeClr val="tx2">
                <a:lumMod val="60000"/>
                <a:lumOff val="40000"/>
              </a:schemeClr>
            </a:gs>
            <a:gs pos="100000">
              <a:srgbClr val="00B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400" b="1" kern="1200" dirty="0"/>
        </a:p>
      </dsp:txBody>
      <dsp:txXfrm>
        <a:off x="4269540" y="2729396"/>
        <a:ext cx="5127072" cy="280620"/>
      </dsp:txXfrm>
    </dsp:sp>
    <dsp:sp modelId="{816E9010-344E-4466-8A83-A7530FDE07C3}">
      <dsp:nvSpPr>
        <dsp:cNvPr id="0" name=""/>
        <dsp:cNvSpPr/>
      </dsp:nvSpPr>
      <dsp:spPr>
        <a:xfrm>
          <a:off x="312620" y="3086088"/>
          <a:ext cx="3926491" cy="338097"/>
        </a:xfrm>
        <a:prstGeom prst="chevron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i="0" u="none" kern="1200" dirty="0" smtClean="0"/>
            <a:t>Composite (pli solide </a:t>
          </a:r>
          <a:r>
            <a:rPr lang="fr-FR" sz="1400" b="1" i="0" u="none" kern="1200" dirty="0" err="1" smtClean="0"/>
            <a:t>tessellé</a:t>
          </a:r>
          <a:r>
            <a:rPr lang="fr-FR" sz="1400" b="1" i="0" u="none" kern="1200" dirty="0" smtClean="0"/>
            <a:t>)</a:t>
          </a:r>
          <a:endParaRPr lang="fr-FR" sz="1400" b="1" kern="1200" dirty="0"/>
        </a:p>
      </dsp:txBody>
      <dsp:txXfrm>
        <a:off x="481669" y="3086088"/>
        <a:ext cx="3588394" cy="338097"/>
      </dsp:txXfrm>
    </dsp:sp>
    <dsp:sp modelId="{3678A4F2-E128-4301-86CD-22CA8E38230E}">
      <dsp:nvSpPr>
        <dsp:cNvPr id="0" name=""/>
        <dsp:cNvSpPr/>
      </dsp:nvSpPr>
      <dsp:spPr>
        <a:xfrm>
          <a:off x="4129230" y="3114827"/>
          <a:ext cx="5407692" cy="280620"/>
        </a:xfrm>
        <a:prstGeom prst="chevron">
          <a:avLst/>
        </a:prstGeom>
        <a:gradFill rotWithShape="0">
          <a:gsLst>
            <a:gs pos="76000">
              <a:srgbClr val="70D35A"/>
            </a:gs>
            <a:gs pos="43000">
              <a:schemeClr val="tx2">
                <a:lumMod val="60000"/>
                <a:lumOff val="40000"/>
              </a:schemeClr>
            </a:gs>
            <a:gs pos="100000">
              <a:srgbClr val="00B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400" b="1" kern="1200" dirty="0"/>
        </a:p>
      </dsp:txBody>
      <dsp:txXfrm>
        <a:off x="4269540" y="3114827"/>
        <a:ext cx="5127072" cy="280620"/>
      </dsp:txXfrm>
    </dsp:sp>
    <dsp:sp modelId="{FF9BE7BF-AF8B-4121-8F52-FB69096BE762}">
      <dsp:nvSpPr>
        <dsp:cNvPr id="0" name=""/>
        <dsp:cNvSpPr/>
      </dsp:nvSpPr>
      <dsp:spPr>
        <a:xfrm>
          <a:off x="312620" y="3471519"/>
          <a:ext cx="3926491" cy="338097"/>
        </a:xfrm>
        <a:prstGeom prst="chevron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i="0" u="none" kern="1200" dirty="0" smtClean="0"/>
            <a:t>Cinématique</a:t>
          </a:r>
          <a:endParaRPr lang="fr-FR" sz="1400" b="1" kern="1200" dirty="0"/>
        </a:p>
      </dsp:txBody>
      <dsp:txXfrm>
        <a:off x="481669" y="3471519"/>
        <a:ext cx="3588394" cy="338097"/>
      </dsp:txXfrm>
    </dsp:sp>
    <dsp:sp modelId="{65F423EA-1959-48C3-AE4E-08C3F649AD94}">
      <dsp:nvSpPr>
        <dsp:cNvPr id="0" name=""/>
        <dsp:cNvSpPr/>
      </dsp:nvSpPr>
      <dsp:spPr>
        <a:xfrm>
          <a:off x="4129230" y="3500257"/>
          <a:ext cx="5407692" cy="280620"/>
        </a:xfrm>
        <a:prstGeom prst="chevron">
          <a:avLst/>
        </a:prstGeom>
        <a:gradFill rotWithShape="0">
          <a:gsLst>
            <a:gs pos="47000">
              <a:srgbClr val="70D35A"/>
            </a:gs>
            <a:gs pos="18000">
              <a:schemeClr val="tx2">
                <a:lumMod val="60000"/>
                <a:lumOff val="40000"/>
              </a:schemeClr>
            </a:gs>
            <a:gs pos="100000">
              <a:srgbClr val="00B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400" b="1" kern="1200" dirty="0"/>
        </a:p>
      </dsp:txBody>
      <dsp:txXfrm>
        <a:off x="4269540" y="3500257"/>
        <a:ext cx="5127072" cy="280620"/>
      </dsp:txXfrm>
    </dsp:sp>
    <dsp:sp modelId="{F180984E-F0CF-470C-8017-9C93B6D1591D}">
      <dsp:nvSpPr>
        <dsp:cNvPr id="0" name=""/>
        <dsp:cNvSpPr/>
      </dsp:nvSpPr>
      <dsp:spPr>
        <a:xfrm>
          <a:off x="312620" y="3856950"/>
          <a:ext cx="3926491" cy="338097"/>
        </a:xfrm>
        <a:prstGeom prst="chevron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i="0" u="none" kern="1200" dirty="0" err="1" smtClean="0"/>
            <a:t>Form</a:t>
          </a:r>
          <a:r>
            <a:rPr lang="fr-FR" sz="1400" b="1" i="0" u="none" kern="1200" dirty="0" smtClean="0"/>
            <a:t> </a:t>
          </a:r>
          <a:r>
            <a:rPr lang="fr-FR" sz="1400" b="1" i="0" u="none" kern="1200" dirty="0" err="1" smtClean="0"/>
            <a:t>feature</a:t>
          </a:r>
          <a:r>
            <a:rPr lang="fr-FR" sz="1400" b="1" i="0" u="none" kern="1200" dirty="0" smtClean="0"/>
            <a:t> d’usinage</a:t>
          </a:r>
          <a:endParaRPr lang="fr-FR" sz="1400" b="1" kern="1200" dirty="0"/>
        </a:p>
      </dsp:txBody>
      <dsp:txXfrm>
        <a:off x="481669" y="3856950"/>
        <a:ext cx="3588394" cy="338097"/>
      </dsp:txXfrm>
    </dsp:sp>
    <dsp:sp modelId="{B084FE6C-1DE5-442A-A151-D20DA2EA64A5}">
      <dsp:nvSpPr>
        <dsp:cNvPr id="0" name=""/>
        <dsp:cNvSpPr/>
      </dsp:nvSpPr>
      <dsp:spPr>
        <a:xfrm>
          <a:off x="4129230" y="3885688"/>
          <a:ext cx="5407692" cy="280620"/>
        </a:xfrm>
        <a:prstGeom prst="chevron">
          <a:avLst/>
        </a:prstGeom>
        <a:solidFill>
          <a:schemeClr val="tx1">
            <a:lumMod val="5000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400" b="1" kern="1200" dirty="0"/>
        </a:p>
      </dsp:txBody>
      <dsp:txXfrm>
        <a:off x="4269540" y="3885688"/>
        <a:ext cx="5127072" cy="280620"/>
      </dsp:txXfrm>
    </dsp:sp>
    <dsp:sp modelId="{3A78FDE2-DD8D-4767-821E-0AD5468CFF63}">
      <dsp:nvSpPr>
        <dsp:cNvPr id="0" name=""/>
        <dsp:cNvSpPr/>
      </dsp:nvSpPr>
      <dsp:spPr>
        <a:xfrm>
          <a:off x="312620" y="4242381"/>
          <a:ext cx="3926491" cy="338097"/>
        </a:xfrm>
        <a:prstGeom prst="chevron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/>
            <a:t>Historique de </a:t>
          </a:r>
          <a:r>
            <a:rPr lang="fr-FR" sz="1400" b="1" kern="1200" smtClean="0"/>
            <a:t>construction </a:t>
          </a:r>
          <a:endParaRPr lang="fr-FR" sz="1400" b="1" kern="1200" dirty="0"/>
        </a:p>
      </dsp:txBody>
      <dsp:txXfrm>
        <a:off x="481669" y="4242381"/>
        <a:ext cx="3588394" cy="338097"/>
      </dsp:txXfrm>
    </dsp:sp>
    <dsp:sp modelId="{7D3C54C4-1363-4494-A676-F9C0AC527EF3}">
      <dsp:nvSpPr>
        <dsp:cNvPr id="0" name=""/>
        <dsp:cNvSpPr/>
      </dsp:nvSpPr>
      <dsp:spPr>
        <a:xfrm>
          <a:off x="4129230" y="4271119"/>
          <a:ext cx="5407692" cy="280620"/>
        </a:xfrm>
        <a:prstGeom prst="chevron">
          <a:avLst/>
        </a:prstGeom>
        <a:gradFill rotWithShape="0">
          <a:gsLst>
            <a:gs pos="0">
              <a:srgbClr val="FF0000"/>
            </a:gs>
            <a:gs pos="89000">
              <a:schemeClr val="tx2">
                <a:lumMod val="60000"/>
                <a:lumOff val="40000"/>
              </a:schemeClr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400" b="1" kern="1200" dirty="0"/>
        </a:p>
      </dsp:txBody>
      <dsp:txXfrm>
        <a:off x="4269540" y="4271119"/>
        <a:ext cx="5127072" cy="280620"/>
      </dsp:txXfrm>
    </dsp:sp>
    <dsp:sp modelId="{981959EC-25E3-4D1F-9429-09F537ED6D9B}">
      <dsp:nvSpPr>
        <dsp:cNvPr id="0" name=""/>
        <dsp:cNvSpPr/>
      </dsp:nvSpPr>
      <dsp:spPr>
        <a:xfrm>
          <a:off x="312620" y="4627811"/>
          <a:ext cx="3926491" cy="338097"/>
        </a:xfrm>
        <a:prstGeom prst="chevron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/>
            <a:t>Modèle paramétré</a:t>
          </a:r>
          <a:endParaRPr lang="fr-FR" sz="1400" b="1" kern="1200" dirty="0"/>
        </a:p>
      </dsp:txBody>
      <dsp:txXfrm>
        <a:off x="481669" y="4627811"/>
        <a:ext cx="3588394" cy="338097"/>
      </dsp:txXfrm>
    </dsp:sp>
    <dsp:sp modelId="{E71FAC59-025E-4B1F-BC8D-8155CD7AD203}">
      <dsp:nvSpPr>
        <dsp:cNvPr id="0" name=""/>
        <dsp:cNvSpPr/>
      </dsp:nvSpPr>
      <dsp:spPr>
        <a:xfrm>
          <a:off x="4129230" y="4656550"/>
          <a:ext cx="5407692" cy="280620"/>
        </a:xfrm>
        <a:prstGeom prst="chevron">
          <a:avLst/>
        </a:prstGeom>
        <a:gradFill rotWithShape="0">
          <a:gsLst>
            <a:gs pos="0">
              <a:srgbClr val="FF0000"/>
            </a:gs>
            <a:gs pos="89000">
              <a:schemeClr val="tx2">
                <a:lumMod val="60000"/>
                <a:lumOff val="40000"/>
              </a:schemeClr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400" b="1" kern="1200" dirty="0"/>
        </a:p>
      </dsp:txBody>
      <dsp:txXfrm>
        <a:off x="4269540" y="4656550"/>
        <a:ext cx="5127072" cy="2806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262113-3682-4015-A938-F9083406403D}">
      <dsp:nvSpPr>
        <dsp:cNvPr id="0" name=""/>
        <dsp:cNvSpPr/>
      </dsp:nvSpPr>
      <dsp:spPr>
        <a:xfrm>
          <a:off x="565822" y="2"/>
          <a:ext cx="3577690" cy="327997"/>
        </a:xfrm>
        <a:prstGeom prst="chevron">
          <a:avLst/>
        </a:prstGeom>
        <a:noFill/>
        <a:ln>
          <a:solidFill>
            <a:schemeClr val="tx1">
              <a:lumMod val="8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800" b="1" kern="1200" dirty="0" smtClean="0">
              <a:solidFill>
                <a:schemeClr val="bg2"/>
              </a:solidFill>
            </a:rPr>
            <a:t> </a:t>
          </a:r>
          <a:r>
            <a:rPr lang="fr-FR" sz="2400" b="1" kern="1200" dirty="0" smtClean="0">
              <a:solidFill>
                <a:schemeClr val="bg2"/>
              </a:solidFill>
            </a:rPr>
            <a:t>PDM (AP242 XML)</a:t>
          </a:r>
          <a:endParaRPr lang="fr-FR" sz="2400" b="1" kern="1200" dirty="0">
            <a:solidFill>
              <a:schemeClr val="bg2"/>
            </a:solidFill>
          </a:endParaRPr>
        </a:p>
      </dsp:txBody>
      <dsp:txXfrm>
        <a:off x="729821" y="2"/>
        <a:ext cx="3249693" cy="327997"/>
      </dsp:txXfrm>
    </dsp:sp>
    <dsp:sp modelId="{21D15D19-3757-4559-AD35-8E8DE0F41994}">
      <dsp:nvSpPr>
        <dsp:cNvPr id="0" name=""/>
        <dsp:cNvSpPr/>
      </dsp:nvSpPr>
      <dsp:spPr>
        <a:xfrm>
          <a:off x="4036913" y="27882"/>
          <a:ext cx="1731453" cy="272237"/>
        </a:xfrm>
        <a:prstGeom prst="chevron">
          <a:avLst/>
        </a:prstGeom>
        <a:solidFill>
          <a:schemeClr val="accent4">
            <a:lumMod val="75000"/>
            <a:alpha val="9000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2014</a:t>
          </a:r>
          <a:endParaRPr lang="fr-FR" sz="1400" kern="1200" dirty="0"/>
        </a:p>
      </dsp:txBody>
      <dsp:txXfrm>
        <a:off x="4173032" y="27882"/>
        <a:ext cx="1459216" cy="272237"/>
      </dsp:txXfrm>
    </dsp:sp>
    <dsp:sp modelId="{404D1425-D6B7-47B7-B9C6-0ED84C3F3BDE}">
      <dsp:nvSpPr>
        <dsp:cNvPr id="0" name=""/>
        <dsp:cNvSpPr/>
      </dsp:nvSpPr>
      <dsp:spPr>
        <a:xfrm>
          <a:off x="5673084" y="27882"/>
          <a:ext cx="1731453" cy="272237"/>
        </a:xfrm>
        <a:prstGeom prst="chevron">
          <a:avLst/>
        </a:prstGeom>
        <a:solidFill>
          <a:schemeClr val="accent4">
            <a:lumMod val="75000"/>
            <a:alpha val="9000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2015</a:t>
          </a:r>
          <a:endParaRPr lang="fr-FR" sz="1400" kern="1200" dirty="0"/>
        </a:p>
      </dsp:txBody>
      <dsp:txXfrm>
        <a:off x="5809203" y="27882"/>
        <a:ext cx="1459216" cy="272237"/>
      </dsp:txXfrm>
    </dsp:sp>
    <dsp:sp modelId="{A3BD88E1-060A-4E95-8C82-F29048897E4E}">
      <dsp:nvSpPr>
        <dsp:cNvPr id="0" name=""/>
        <dsp:cNvSpPr/>
      </dsp:nvSpPr>
      <dsp:spPr>
        <a:xfrm>
          <a:off x="7309254" y="27882"/>
          <a:ext cx="1731453" cy="272237"/>
        </a:xfrm>
        <a:prstGeom prst="chevron">
          <a:avLst/>
        </a:prstGeom>
        <a:solidFill>
          <a:schemeClr val="accent4">
            <a:lumMod val="75000"/>
            <a:alpha val="9000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kern="1200" dirty="0" smtClean="0"/>
            <a:t>2016</a:t>
          </a:r>
          <a:endParaRPr lang="fr-FR" sz="1400" kern="1200" dirty="0"/>
        </a:p>
      </dsp:txBody>
      <dsp:txXfrm>
        <a:off x="7445373" y="27882"/>
        <a:ext cx="1459216" cy="272237"/>
      </dsp:txXfrm>
    </dsp:sp>
    <dsp:sp modelId="{4354CC22-CB86-4EAC-BADC-E56B73C01A25}">
      <dsp:nvSpPr>
        <dsp:cNvPr id="0" name=""/>
        <dsp:cNvSpPr/>
      </dsp:nvSpPr>
      <dsp:spPr>
        <a:xfrm>
          <a:off x="565822" y="373920"/>
          <a:ext cx="3630137" cy="327997"/>
        </a:xfrm>
        <a:prstGeom prst="chevron">
          <a:avLst/>
        </a:prstGeom>
        <a:solidFill>
          <a:srgbClr val="333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0" i="0" u="none" kern="1200" dirty="0" smtClean="0"/>
            <a:t>Part identification (part and version identification, part </a:t>
          </a:r>
          <a:r>
            <a:rPr lang="fr-FR" sz="1400" b="0" i="0" u="none" kern="1200" dirty="0" err="1" smtClean="0"/>
            <a:t>view</a:t>
          </a:r>
          <a:r>
            <a:rPr lang="fr-FR" sz="1400" b="0" i="0" u="none" kern="1200" dirty="0" smtClean="0"/>
            <a:t>, </a:t>
          </a:r>
          <a:endParaRPr lang="fr-FR" sz="1400" b="1" kern="1200" dirty="0"/>
        </a:p>
      </dsp:txBody>
      <dsp:txXfrm>
        <a:off x="729821" y="373920"/>
        <a:ext cx="3302140" cy="327997"/>
      </dsp:txXfrm>
    </dsp:sp>
    <dsp:sp modelId="{18895374-F610-4862-B4B9-94988BC6A780}">
      <dsp:nvSpPr>
        <dsp:cNvPr id="0" name=""/>
        <dsp:cNvSpPr/>
      </dsp:nvSpPr>
      <dsp:spPr>
        <a:xfrm>
          <a:off x="4089360" y="401726"/>
          <a:ext cx="5141921" cy="272384"/>
        </a:xfrm>
        <a:prstGeom prst="chevron">
          <a:avLst/>
        </a:prstGeom>
        <a:gradFill rotWithShape="0">
          <a:gsLst>
            <a:gs pos="15000">
              <a:srgbClr val="FFFF00"/>
            </a:gs>
            <a:gs pos="39000">
              <a:srgbClr val="C0E42E"/>
            </a:gs>
            <a:gs pos="100000">
              <a:srgbClr val="92D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400" b="1" kern="1200" dirty="0"/>
        </a:p>
      </dsp:txBody>
      <dsp:txXfrm>
        <a:off x="4225552" y="401726"/>
        <a:ext cx="4869537" cy="272384"/>
      </dsp:txXfrm>
    </dsp:sp>
    <dsp:sp modelId="{9BFE02EE-2706-4F01-A427-9707AF47CF59}">
      <dsp:nvSpPr>
        <dsp:cNvPr id="0" name=""/>
        <dsp:cNvSpPr/>
      </dsp:nvSpPr>
      <dsp:spPr>
        <a:xfrm>
          <a:off x="560510" y="747837"/>
          <a:ext cx="3630137" cy="327997"/>
        </a:xfrm>
        <a:prstGeom prst="chevron">
          <a:avLst/>
        </a:prstGeom>
        <a:solidFill>
          <a:srgbClr val="333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0" i="0" u="none" kern="1200" dirty="0" smtClean="0"/>
            <a:t>Product </a:t>
          </a:r>
          <a:r>
            <a:rPr lang="en-US" sz="1100" b="0" i="0" u="none" kern="1200" dirty="0" err="1" smtClean="0"/>
            <a:t>struture</a:t>
          </a:r>
          <a:r>
            <a:rPr lang="en-US" sz="1100" b="0" i="0" u="none" kern="1200" dirty="0" smtClean="0"/>
            <a:t> "As Design"</a:t>
          </a:r>
          <a:endParaRPr lang="en-US" sz="1100" kern="1200" dirty="0"/>
        </a:p>
      </dsp:txBody>
      <dsp:txXfrm>
        <a:off x="724509" y="747837"/>
        <a:ext cx="3302140" cy="327997"/>
      </dsp:txXfrm>
    </dsp:sp>
    <dsp:sp modelId="{3F32D433-6A46-4D0E-A486-201D11A53144}">
      <dsp:nvSpPr>
        <dsp:cNvPr id="0" name=""/>
        <dsp:cNvSpPr/>
      </dsp:nvSpPr>
      <dsp:spPr>
        <a:xfrm>
          <a:off x="4089360" y="775643"/>
          <a:ext cx="5141921" cy="272384"/>
        </a:xfrm>
        <a:prstGeom prst="chevron">
          <a:avLst/>
        </a:prstGeom>
        <a:gradFill rotWithShape="0">
          <a:gsLst>
            <a:gs pos="15000">
              <a:srgbClr val="FFFF00"/>
            </a:gs>
            <a:gs pos="39000">
              <a:srgbClr val="C0E42E"/>
            </a:gs>
            <a:gs pos="100000">
              <a:srgbClr val="92D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4225552" y="775643"/>
        <a:ext cx="4869537" cy="272384"/>
      </dsp:txXfrm>
    </dsp:sp>
    <dsp:sp modelId="{28C9010F-7075-4CEC-907F-21C17AC5B20E}">
      <dsp:nvSpPr>
        <dsp:cNvPr id="0" name=""/>
        <dsp:cNvSpPr/>
      </dsp:nvSpPr>
      <dsp:spPr>
        <a:xfrm>
          <a:off x="560510" y="1121754"/>
          <a:ext cx="3630137" cy="327997"/>
        </a:xfrm>
        <a:prstGeom prst="chevron">
          <a:avLst/>
        </a:prstGeom>
        <a:solidFill>
          <a:srgbClr val="333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0" i="0" u="none" kern="1200" dirty="0" smtClean="0"/>
            <a:t>Product </a:t>
          </a:r>
          <a:r>
            <a:rPr lang="en-US" sz="1100" b="0" i="0" u="none" kern="1200" dirty="0" err="1" smtClean="0"/>
            <a:t>struture</a:t>
          </a:r>
          <a:r>
            <a:rPr lang="en-US" sz="1100" b="0" i="0" u="none" kern="1200" dirty="0" smtClean="0"/>
            <a:t> "As Built"</a:t>
          </a:r>
          <a:endParaRPr lang="fr-FR" sz="1100" kern="1200" dirty="0"/>
        </a:p>
      </dsp:txBody>
      <dsp:txXfrm>
        <a:off x="724509" y="1121754"/>
        <a:ext cx="3302140" cy="327997"/>
      </dsp:txXfrm>
    </dsp:sp>
    <dsp:sp modelId="{AAF55ACC-BF49-4776-8E62-A2BF38AD2344}">
      <dsp:nvSpPr>
        <dsp:cNvPr id="0" name=""/>
        <dsp:cNvSpPr/>
      </dsp:nvSpPr>
      <dsp:spPr>
        <a:xfrm>
          <a:off x="4089360" y="1149560"/>
          <a:ext cx="5141921" cy="272384"/>
        </a:xfrm>
        <a:prstGeom prst="chevron">
          <a:avLst/>
        </a:prstGeom>
        <a:gradFill rotWithShape="0">
          <a:gsLst>
            <a:gs pos="15000">
              <a:srgbClr val="FFFF00"/>
            </a:gs>
            <a:gs pos="39000">
              <a:srgbClr val="C0E42E"/>
            </a:gs>
            <a:gs pos="100000">
              <a:srgbClr val="92D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4225552" y="1149560"/>
        <a:ext cx="4869537" cy="272384"/>
      </dsp:txXfrm>
    </dsp:sp>
    <dsp:sp modelId="{63C7A3C3-8DD7-412B-A5E1-F2D3F545B83C}">
      <dsp:nvSpPr>
        <dsp:cNvPr id="0" name=""/>
        <dsp:cNvSpPr/>
      </dsp:nvSpPr>
      <dsp:spPr>
        <a:xfrm>
          <a:off x="560510" y="1495671"/>
          <a:ext cx="3630137" cy="327997"/>
        </a:xfrm>
        <a:prstGeom prst="chevron">
          <a:avLst/>
        </a:prstGeom>
        <a:solidFill>
          <a:srgbClr val="333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0" i="0" u="none" kern="1200" dirty="0" err="1" smtClean="0"/>
            <a:t>Characteristics</a:t>
          </a:r>
          <a:r>
            <a:rPr lang="fr-FR" sz="1100" b="0" i="0" u="none" kern="1200" dirty="0" smtClean="0"/>
            <a:t> (</a:t>
          </a:r>
          <a:r>
            <a:rPr lang="fr-FR" sz="1100" b="0" i="0" u="none" kern="1200" dirty="0" err="1" smtClean="0"/>
            <a:t>properties</a:t>
          </a:r>
          <a:r>
            <a:rPr lang="fr-FR" sz="1100" b="0" i="0" u="none" kern="1200" dirty="0" smtClean="0"/>
            <a:t>, </a:t>
          </a:r>
          <a:r>
            <a:rPr lang="fr-FR" sz="1100" b="0" i="0" u="none" kern="1200" dirty="0" err="1" smtClean="0"/>
            <a:t>shape</a:t>
          </a:r>
          <a:r>
            <a:rPr lang="fr-FR" sz="1100" b="0" i="0" u="none" kern="1200" dirty="0" smtClean="0"/>
            <a:t> association &amp; structure</a:t>
          </a:r>
          <a:endParaRPr lang="fr-FR" sz="1100" kern="1200" dirty="0"/>
        </a:p>
      </dsp:txBody>
      <dsp:txXfrm>
        <a:off x="724509" y="1495671"/>
        <a:ext cx="3302140" cy="327997"/>
      </dsp:txXfrm>
    </dsp:sp>
    <dsp:sp modelId="{6F16046D-4560-477C-B317-E4EC2222720A}">
      <dsp:nvSpPr>
        <dsp:cNvPr id="0" name=""/>
        <dsp:cNvSpPr/>
      </dsp:nvSpPr>
      <dsp:spPr>
        <a:xfrm>
          <a:off x="4089360" y="1523551"/>
          <a:ext cx="5194361" cy="272237"/>
        </a:xfrm>
        <a:prstGeom prst="chevron">
          <a:avLst/>
        </a:prstGeom>
        <a:gradFill rotWithShape="0">
          <a:gsLst>
            <a:gs pos="0">
              <a:srgbClr val="FFFF00"/>
            </a:gs>
            <a:gs pos="75000">
              <a:srgbClr val="C0E42E"/>
            </a:gs>
            <a:gs pos="100000">
              <a:srgbClr val="92D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800" b="1" kern="1200" dirty="0"/>
        </a:p>
      </dsp:txBody>
      <dsp:txXfrm>
        <a:off x="4225479" y="1523551"/>
        <a:ext cx="4922124" cy="272237"/>
      </dsp:txXfrm>
    </dsp:sp>
    <dsp:sp modelId="{A235E7E6-9F95-4D98-A6E5-5D77201907DF}">
      <dsp:nvSpPr>
        <dsp:cNvPr id="0" name=""/>
        <dsp:cNvSpPr/>
      </dsp:nvSpPr>
      <dsp:spPr>
        <a:xfrm>
          <a:off x="560510" y="1869588"/>
          <a:ext cx="3630137" cy="327997"/>
        </a:xfrm>
        <a:prstGeom prst="chevron">
          <a:avLst/>
        </a:prstGeom>
        <a:solidFill>
          <a:srgbClr val="333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0" i="0" u="none" kern="1200" dirty="0" smtClean="0"/>
            <a:t>Document management</a:t>
          </a:r>
          <a:endParaRPr lang="fr-FR" sz="1100" kern="1200" dirty="0"/>
        </a:p>
      </dsp:txBody>
      <dsp:txXfrm>
        <a:off x="724509" y="1869588"/>
        <a:ext cx="3302140" cy="327997"/>
      </dsp:txXfrm>
    </dsp:sp>
    <dsp:sp modelId="{464AF475-D9C4-404C-B6EF-F202670AA446}">
      <dsp:nvSpPr>
        <dsp:cNvPr id="0" name=""/>
        <dsp:cNvSpPr/>
      </dsp:nvSpPr>
      <dsp:spPr>
        <a:xfrm>
          <a:off x="4089360" y="1897468"/>
          <a:ext cx="5194361" cy="272237"/>
        </a:xfrm>
        <a:prstGeom prst="chevron">
          <a:avLst/>
        </a:prstGeom>
        <a:gradFill rotWithShape="0">
          <a:gsLst>
            <a:gs pos="0">
              <a:srgbClr val="FFFF00"/>
            </a:gs>
            <a:gs pos="75000">
              <a:srgbClr val="C0E42E"/>
            </a:gs>
            <a:gs pos="100000">
              <a:srgbClr val="92D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800" b="1" kern="1200" dirty="0"/>
        </a:p>
      </dsp:txBody>
      <dsp:txXfrm>
        <a:off x="4225479" y="1897468"/>
        <a:ext cx="4922124" cy="272237"/>
      </dsp:txXfrm>
    </dsp:sp>
    <dsp:sp modelId="{1F64BBD6-04F5-400D-9149-97E89D203446}">
      <dsp:nvSpPr>
        <dsp:cNvPr id="0" name=""/>
        <dsp:cNvSpPr/>
      </dsp:nvSpPr>
      <dsp:spPr>
        <a:xfrm>
          <a:off x="565822" y="2243505"/>
          <a:ext cx="3630137" cy="327997"/>
        </a:xfrm>
        <a:prstGeom prst="chevron">
          <a:avLst/>
        </a:prstGeom>
        <a:solidFill>
          <a:srgbClr val="333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0" i="0" u="none" kern="1200" dirty="0" smtClean="0"/>
            <a:t>Product breakdown</a:t>
          </a:r>
          <a:endParaRPr lang="fr-FR" sz="1100" kern="1200" dirty="0"/>
        </a:p>
      </dsp:txBody>
      <dsp:txXfrm>
        <a:off x="729821" y="2243505"/>
        <a:ext cx="3302140" cy="327997"/>
      </dsp:txXfrm>
    </dsp:sp>
    <dsp:sp modelId="{F8FDD827-9804-4050-BBA2-F32D79C8CE39}">
      <dsp:nvSpPr>
        <dsp:cNvPr id="0" name=""/>
        <dsp:cNvSpPr/>
      </dsp:nvSpPr>
      <dsp:spPr>
        <a:xfrm>
          <a:off x="4089360" y="2271385"/>
          <a:ext cx="5194361" cy="272237"/>
        </a:xfrm>
        <a:prstGeom prst="chevron">
          <a:avLst/>
        </a:prstGeom>
        <a:gradFill rotWithShape="0">
          <a:gsLst>
            <a:gs pos="88000">
              <a:srgbClr val="FFFF00"/>
            </a:gs>
            <a:gs pos="100000">
              <a:srgbClr val="92D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800" kern="1200" dirty="0"/>
        </a:p>
      </dsp:txBody>
      <dsp:txXfrm>
        <a:off x="4225479" y="2271385"/>
        <a:ext cx="4922124" cy="272237"/>
      </dsp:txXfrm>
    </dsp:sp>
    <dsp:sp modelId="{0D89B252-7B25-47C5-AFC2-3903ED0031EF}">
      <dsp:nvSpPr>
        <dsp:cNvPr id="0" name=""/>
        <dsp:cNvSpPr/>
      </dsp:nvSpPr>
      <dsp:spPr>
        <a:xfrm>
          <a:off x="565822" y="2617423"/>
          <a:ext cx="3630137" cy="327997"/>
        </a:xfrm>
        <a:prstGeom prst="chevron">
          <a:avLst/>
        </a:prstGeom>
        <a:solidFill>
          <a:srgbClr val="333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0" i="0" u="none" kern="1200" smtClean="0"/>
            <a:t>Classification</a:t>
          </a:r>
          <a:endParaRPr lang="fr-FR" sz="1100" kern="1200"/>
        </a:p>
      </dsp:txBody>
      <dsp:txXfrm>
        <a:off x="729821" y="2617423"/>
        <a:ext cx="3302140" cy="327997"/>
      </dsp:txXfrm>
    </dsp:sp>
    <dsp:sp modelId="{CD8DB7C2-592B-4974-AF12-440A4D1227BC}">
      <dsp:nvSpPr>
        <dsp:cNvPr id="0" name=""/>
        <dsp:cNvSpPr/>
      </dsp:nvSpPr>
      <dsp:spPr>
        <a:xfrm>
          <a:off x="4089360" y="2645302"/>
          <a:ext cx="5194361" cy="272237"/>
        </a:xfrm>
        <a:prstGeom prst="chevron">
          <a:avLst/>
        </a:prstGeom>
        <a:gradFill rotWithShape="0">
          <a:gsLst>
            <a:gs pos="0">
              <a:srgbClr val="FFFF00"/>
            </a:gs>
            <a:gs pos="75000">
              <a:srgbClr val="C0E42E"/>
            </a:gs>
            <a:gs pos="100000">
              <a:srgbClr val="92D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4225479" y="2645302"/>
        <a:ext cx="4922124" cy="272237"/>
      </dsp:txXfrm>
    </dsp:sp>
    <dsp:sp modelId="{9C3CF284-EE25-446C-8980-AAE1DF074F96}">
      <dsp:nvSpPr>
        <dsp:cNvPr id="0" name=""/>
        <dsp:cNvSpPr/>
      </dsp:nvSpPr>
      <dsp:spPr>
        <a:xfrm>
          <a:off x="565822" y="2991340"/>
          <a:ext cx="3630137" cy="327997"/>
        </a:xfrm>
        <a:prstGeom prst="chevron">
          <a:avLst/>
        </a:prstGeom>
        <a:solidFill>
          <a:srgbClr val="333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0" i="0" u="none" kern="1200" dirty="0" smtClean="0"/>
            <a:t>Change management (</a:t>
          </a:r>
          <a:r>
            <a:rPr lang="fr-FR" sz="1100" b="0" i="0" u="none" kern="1200" dirty="0" err="1" smtClean="0"/>
            <a:t>activities</a:t>
          </a:r>
          <a:r>
            <a:rPr lang="fr-FR" sz="1100" b="0" i="0" u="none" kern="1200" dirty="0" smtClean="0"/>
            <a:t>, </a:t>
          </a:r>
          <a:r>
            <a:rPr lang="fr-FR" sz="1100" b="0" i="0" u="none" kern="1200" dirty="0" err="1" smtClean="0"/>
            <a:t>work</a:t>
          </a:r>
          <a:r>
            <a:rPr lang="fr-FR" sz="1100" b="0" i="0" u="none" kern="1200" dirty="0" smtClean="0"/>
            <a:t> management, delta changes)</a:t>
          </a:r>
          <a:endParaRPr lang="fr-FR" sz="1100" kern="1200" dirty="0"/>
        </a:p>
      </dsp:txBody>
      <dsp:txXfrm>
        <a:off x="729821" y="2991340"/>
        <a:ext cx="3302140" cy="327997"/>
      </dsp:txXfrm>
    </dsp:sp>
    <dsp:sp modelId="{60B5674D-5DCD-4D5C-9CA5-B1ED6B18839A}">
      <dsp:nvSpPr>
        <dsp:cNvPr id="0" name=""/>
        <dsp:cNvSpPr/>
      </dsp:nvSpPr>
      <dsp:spPr>
        <a:xfrm>
          <a:off x="4089360" y="3019219"/>
          <a:ext cx="5194361" cy="272237"/>
        </a:xfrm>
        <a:prstGeom prst="chevron">
          <a:avLst/>
        </a:prstGeom>
        <a:gradFill rotWithShape="0">
          <a:gsLst>
            <a:gs pos="27000">
              <a:schemeClr val="tx1"/>
            </a:gs>
            <a:gs pos="50000">
              <a:srgbClr val="FFFF00"/>
            </a:gs>
            <a:gs pos="100000">
              <a:srgbClr val="92D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800" kern="1200" dirty="0"/>
        </a:p>
      </dsp:txBody>
      <dsp:txXfrm>
        <a:off x="4225479" y="3019219"/>
        <a:ext cx="4922124" cy="272237"/>
      </dsp:txXfrm>
    </dsp:sp>
    <dsp:sp modelId="{EC2EA902-BEF8-452A-9BB9-0CB8D8D95243}">
      <dsp:nvSpPr>
        <dsp:cNvPr id="0" name=""/>
        <dsp:cNvSpPr/>
      </dsp:nvSpPr>
      <dsp:spPr>
        <a:xfrm>
          <a:off x="565822" y="3365257"/>
          <a:ext cx="3630137" cy="327997"/>
        </a:xfrm>
        <a:prstGeom prst="chevron">
          <a:avLst/>
        </a:prstGeom>
        <a:solidFill>
          <a:srgbClr val="333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0" i="0" u="none" kern="1200" smtClean="0"/>
            <a:t>Configuration management: effectivities </a:t>
          </a:r>
          <a:endParaRPr lang="fr-FR" sz="1100" kern="1200"/>
        </a:p>
      </dsp:txBody>
      <dsp:txXfrm>
        <a:off x="729821" y="3365257"/>
        <a:ext cx="3302140" cy="327997"/>
      </dsp:txXfrm>
    </dsp:sp>
    <dsp:sp modelId="{355B8D3B-571F-437E-90A7-8BC2090DDD88}">
      <dsp:nvSpPr>
        <dsp:cNvPr id="0" name=""/>
        <dsp:cNvSpPr/>
      </dsp:nvSpPr>
      <dsp:spPr>
        <a:xfrm>
          <a:off x="4089360" y="3393137"/>
          <a:ext cx="5194361" cy="272237"/>
        </a:xfrm>
        <a:prstGeom prst="chevron">
          <a:avLst/>
        </a:prstGeom>
        <a:gradFill rotWithShape="0">
          <a:gsLst>
            <a:gs pos="27000">
              <a:schemeClr val="tx1"/>
            </a:gs>
            <a:gs pos="50000">
              <a:srgbClr val="FFFF00"/>
            </a:gs>
            <a:gs pos="100000">
              <a:srgbClr val="92D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800" kern="1200" dirty="0"/>
        </a:p>
      </dsp:txBody>
      <dsp:txXfrm>
        <a:off x="4225479" y="3393137"/>
        <a:ext cx="4922124" cy="272237"/>
      </dsp:txXfrm>
    </dsp:sp>
    <dsp:sp modelId="{042F5DB7-8268-43EF-99C7-DF0988A7C058}">
      <dsp:nvSpPr>
        <dsp:cNvPr id="0" name=""/>
        <dsp:cNvSpPr/>
      </dsp:nvSpPr>
      <dsp:spPr>
        <a:xfrm>
          <a:off x="565822" y="3739174"/>
          <a:ext cx="3630137" cy="327997"/>
        </a:xfrm>
        <a:prstGeom prst="chevron">
          <a:avLst/>
        </a:prstGeom>
        <a:solidFill>
          <a:srgbClr val="333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0" i="0" u="none" kern="1200" dirty="0" smtClean="0"/>
            <a:t>Configuration management: options / </a:t>
          </a:r>
          <a:r>
            <a:rPr lang="fr-FR" sz="1100" b="0" i="0" u="none" kern="1200" dirty="0" err="1" smtClean="0"/>
            <a:t>specifications</a:t>
          </a:r>
          <a:r>
            <a:rPr lang="fr-FR" sz="1100" b="0" i="0" u="none" kern="1200" dirty="0" smtClean="0"/>
            <a:t> </a:t>
          </a:r>
          <a:endParaRPr lang="fr-FR" sz="1100" kern="1200" dirty="0"/>
        </a:p>
      </dsp:txBody>
      <dsp:txXfrm>
        <a:off x="729821" y="3739174"/>
        <a:ext cx="3302140" cy="327997"/>
      </dsp:txXfrm>
    </dsp:sp>
    <dsp:sp modelId="{21509DBC-3051-4556-A6A4-8D0D02B2D041}">
      <dsp:nvSpPr>
        <dsp:cNvPr id="0" name=""/>
        <dsp:cNvSpPr/>
      </dsp:nvSpPr>
      <dsp:spPr>
        <a:xfrm>
          <a:off x="4089360" y="3767054"/>
          <a:ext cx="5194361" cy="272237"/>
        </a:xfrm>
        <a:prstGeom prst="chevron">
          <a:avLst/>
        </a:prstGeom>
        <a:gradFill rotWithShape="0">
          <a:gsLst>
            <a:gs pos="27000">
              <a:schemeClr val="tx1"/>
            </a:gs>
            <a:gs pos="98000">
              <a:srgbClr val="FFFF00"/>
            </a:gs>
            <a:gs pos="100000">
              <a:srgbClr val="92D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800" kern="1200" dirty="0"/>
        </a:p>
      </dsp:txBody>
      <dsp:txXfrm>
        <a:off x="4225479" y="3767054"/>
        <a:ext cx="4922124" cy="272237"/>
      </dsp:txXfrm>
    </dsp:sp>
    <dsp:sp modelId="{C062B70C-16FD-40F8-8F9E-74DBAAA113E2}">
      <dsp:nvSpPr>
        <dsp:cNvPr id="0" name=""/>
        <dsp:cNvSpPr/>
      </dsp:nvSpPr>
      <dsp:spPr>
        <a:xfrm flipV="1">
          <a:off x="577031" y="4152316"/>
          <a:ext cx="819993" cy="179631"/>
        </a:xfrm>
        <a:prstGeom prst="chevron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400" b="1" kern="1200" dirty="0"/>
        </a:p>
      </dsp:txBody>
      <dsp:txXfrm rot="10800000">
        <a:off x="666847" y="4152316"/>
        <a:ext cx="640362" cy="179631"/>
      </dsp:txXfrm>
    </dsp:sp>
    <dsp:sp modelId="{41A42D88-3495-4D03-BEEF-CB12D94E835E}">
      <dsp:nvSpPr>
        <dsp:cNvPr id="0" name=""/>
        <dsp:cNvSpPr/>
      </dsp:nvSpPr>
      <dsp:spPr>
        <a:xfrm>
          <a:off x="565822" y="4338642"/>
          <a:ext cx="3629349" cy="327997"/>
        </a:xfrm>
        <a:prstGeom prst="chevron">
          <a:avLst/>
        </a:prstGeom>
        <a:solidFill>
          <a:srgbClr val="333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err="1" smtClean="0"/>
            <a:t>Process</a:t>
          </a:r>
          <a:r>
            <a:rPr lang="fr-FR" sz="1400" b="1" kern="1200" dirty="0" smtClean="0"/>
            <a:t> planning</a:t>
          </a:r>
          <a:endParaRPr lang="fr-FR" sz="1400" b="1" kern="1200" dirty="0"/>
        </a:p>
      </dsp:txBody>
      <dsp:txXfrm>
        <a:off x="729821" y="4338642"/>
        <a:ext cx="3301352" cy="327997"/>
      </dsp:txXfrm>
    </dsp:sp>
    <dsp:sp modelId="{139CBD3A-33BF-4AB5-BCFA-D18AA6A72CAC}">
      <dsp:nvSpPr>
        <dsp:cNvPr id="0" name=""/>
        <dsp:cNvSpPr/>
      </dsp:nvSpPr>
      <dsp:spPr>
        <a:xfrm>
          <a:off x="4088573" y="4366522"/>
          <a:ext cx="5194361" cy="272237"/>
        </a:xfrm>
        <a:prstGeom prst="chevron">
          <a:avLst/>
        </a:prstGeom>
        <a:gradFill rotWithShape="0">
          <a:gsLst>
            <a:gs pos="27000">
              <a:schemeClr val="tx1"/>
            </a:gs>
            <a:gs pos="50000">
              <a:srgbClr val="FFFF00"/>
            </a:gs>
            <a:gs pos="100000">
              <a:srgbClr val="92D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800" kern="1200" dirty="0"/>
        </a:p>
      </dsp:txBody>
      <dsp:txXfrm>
        <a:off x="4224692" y="4366522"/>
        <a:ext cx="4922124" cy="272237"/>
      </dsp:txXfrm>
    </dsp:sp>
    <dsp:sp modelId="{85119C65-F5EC-45E1-BF44-936D94689CAB}">
      <dsp:nvSpPr>
        <dsp:cNvPr id="0" name=""/>
        <dsp:cNvSpPr/>
      </dsp:nvSpPr>
      <dsp:spPr>
        <a:xfrm>
          <a:off x="565822" y="4712559"/>
          <a:ext cx="3630137" cy="327997"/>
        </a:xfrm>
        <a:prstGeom prst="chevron">
          <a:avLst/>
        </a:prstGeom>
        <a:solidFill>
          <a:srgbClr val="3333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err="1" smtClean="0"/>
            <a:t>Requierement</a:t>
          </a:r>
          <a:r>
            <a:rPr lang="fr-FR" sz="1400" b="1" kern="1200" dirty="0" smtClean="0"/>
            <a:t> management</a:t>
          </a:r>
          <a:endParaRPr lang="fr-FR" sz="1400" b="1" kern="1200" dirty="0"/>
        </a:p>
      </dsp:txBody>
      <dsp:txXfrm>
        <a:off x="729821" y="4712559"/>
        <a:ext cx="3302140" cy="327997"/>
      </dsp:txXfrm>
    </dsp:sp>
    <dsp:sp modelId="{60ED53F5-B0C4-4F0F-BAFD-5121113FA1CC}">
      <dsp:nvSpPr>
        <dsp:cNvPr id="0" name=""/>
        <dsp:cNvSpPr/>
      </dsp:nvSpPr>
      <dsp:spPr>
        <a:xfrm>
          <a:off x="4089360" y="4740439"/>
          <a:ext cx="5194361" cy="272237"/>
        </a:xfrm>
        <a:prstGeom prst="chevron">
          <a:avLst/>
        </a:prstGeom>
        <a:gradFill rotWithShape="0">
          <a:gsLst>
            <a:gs pos="27000">
              <a:schemeClr val="tx1"/>
            </a:gs>
            <a:gs pos="50000">
              <a:srgbClr val="FFFF00"/>
            </a:gs>
            <a:gs pos="100000">
              <a:srgbClr val="92D050"/>
            </a:gs>
          </a:gsLst>
          <a:lin ang="0" scaled="0"/>
        </a:gra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800" kern="1200" dirty="0"/>
        </a:p>
      </dsp:txBody>
      <dsp:txXfrm>
        <a:off x="4225479" y="4740439"/>
        <a:ext cx="4922124" cy="2722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5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7178" name="Rectangle 3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7179" name="Rectangle 4"/>
            <p:cNvSpPr>
              <a:spLocks noChangeArrowheads="1"/>
            </p:cNvSpPr>
            <p:nvPr/>
          </p:nvSpPr>
          <p:spPr bwMode="auto">
            <a:xfrm>
              <a:off x="2839" y="243"/>
              <a:ext cx="31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</p:grpSp>
      <p:grpSp>
        <p:nvGrpSpPr>
          <p:cNvPr id="7171" name="Group 9"/>
          <p:cNvGrpSpPr>
            <a:grpSpLocks/>
          </p:cNvGrpSpPr>
          <p:nvPr/>
        </p:nvGrpSpPr>
        <p:grpSpPr bwMode="auto">
          <a:xfrm>
            <a:off x="4460875" y="215900"/>
            <a:ext cx="1543050" cy="169863"/>
            <a:chOff x="2835" y="135"/>
            <a:chExt cx="981" cy="106"/>
          </a:xfrm>
        </p:grpSpPr>
        <p:sp>
          <p:nvSpPr>
            <p:cNvPr id="7175" name="Rectangle 6"/>
            <p:cNvSpPr>
              <a:spLocks noChangeArrowheads="1"/>
            </p:cNvSpPr>
            <p:nvPr/>
          </p:nvSpPr>
          <p:spPr bwMode="auto">
            <a:xfrm>
              <a:off x="2835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6" name="Rectangle 7"/>
            <p:cNvSpPr>
              <a:spLocks noChangeArrowheads="1"/>
            </p:cNvSpPr>
            <p:nvPr/>
          </p:nvSpPr>
          <p:spPr bwMode="auto">
            <a:xfrm>
              <a:off x="3467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7" name="Rectangle 8"/>
            <p:cNvSpPr>
              <a:spLocks noChangeArrowheads="1"/>
            </p:cNvSpPr>
            <p:nvPr/>
          </p:nvSpPr>
          <p:spPr bwMode="auto">
            <a:xfrm>
              <a:off x="3699" y="135"/>
              <a:ext cx="117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</p:grpSp>
      <p:sp>
        <p:nvSpPr>
          <p:cNvPr id="7172" name="Rectangle 10"/>
          <p:cNvSpPr>
            <a:spLocks noChangeArrowheads="1"/>
          </p:cNvSpPr>
          <p:nvPr/>
        </p:nvSpPr>
        <p:spPr bwMode="auto">
          <a:xfrm>
            <a:off x="5913438" y="9209088"/>
            <a:ext cx="452437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AD88D03F-91BD-41B7-A41E-876359041896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7173" name="Rectangle 11"/>
          <p:cNvSpPr>
            <a:spLocks noChangeArrowheads="1"/>
          </p:cNvSpPr>
          <p:nvPr/>
        </p:nvSpPr>
        <p:spPr bwMode="auto">
          <a:xfrm>
            <a:off x="920750" y="9629775"/>
            <a:ext cx="207963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174" name="Rectangle 12"/>
          <p:cNvSpPr>
            <a:spLocks noChangeArrowheads="1"/>
          </p:cNvSpPr>
          <p:nvPr/>
        </p:nvSpPr>
        <p:spPr bwMode="auto">
          <a:xfrm>
            <a:off x="23813" y="538163"/>
            <a:ext cx="6675437" cy="27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/>
            <a:r>
              <a:rPr lang="fr-FR" sz="1200" b="1" i="1"/>
              <a:t>Stratégie numérique aéronautique - Commission Technologies de l'Information – 06/12/07</a:t>
            </a:r>
          </a:p>
        </p:txBody>
      </p:sp>
    </p:spTree>
    <p:extLst>
      <p:ext uri="{BB962C8B-B14F-4D97-AF65-F5344CB8AC3E}">
        <p14:creationId xmlns:p14="http://schemas.microsoft.com/office/powerpoint/2010/main" val="25108228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94238"/>
            <a:ext cx="49815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95" tIns="44551" rIns="90695" bIns="445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Corps du texte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14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857250"/>
            <a:ext cx="5005387" cy="34671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pic>
        <p:nvPicPr>
          <p:cNvPr id="6148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9525"/>
            <a:ext cx="1639887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149" name="Group 7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6157" name="Rectangle 5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16/12/99</a:t>
              </a:r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2839" y="243"/>
              <a:ext cx="407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DSI</a:t>
              </a:r>
            </a:p>
          </p:txBody>
        </p:sp>
      </p:grpSp>
      <p:grpSp>
        <p:nvGrpSpPr>
          <p:cNvPr id="6150" name="Group 11"/>
          <p:cNvGrpSpPr>
            <a:grpSpLocks/>
          </p:cNvGrpSpPr>
          <p:nvPr/>
        </p:nvGrpSpPr>
        <p:grpSpPr bwMode="auto">
          <a:xfrm>
            <a:off x="4460875" y="215900"/>
            <a:ext cx="1746250" cy="168275"/>
            <a:chOff x="2835" y="135"/>
            <a:chExt cx="1110" cy="105"/>
          </a:xfrm>
        </p:grpSpPr>
        <p:sp>
          <p:nvSpPr>
            <p:cNvPr id="6154" name="Rectangle 8"/>
            <p:cNvSpPr>
              <a:spLocks noChangeArrowheads="1"/>
            </p:cNvSpPr>
            <p:nvPr/>
          </p:nvSpPr>
          <p:spPr bwMode="auto">
            <a:xfrm>
              <a:off x="2835" y="135"/>
              <a:ext cx="645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IDENTIFICATION DOC.</a:t>
              </a:r>
            </a:p>
          </p:txBody>
        </p:sp>
        <p:sp>
          <p:nvSpPr>
            <p:cNvPr id="6155" name="Rectangle 9"/>
            <p:cNvSpPr>
              <a:spLocks noChangeArrowheads="1"/>
            </p:cNvSpPr>
            <p:nvPr/>
          </p:nvSpPr>
          <p:spPr bwMode="auto">
            <a:xfrm>
              <a:off x="3467" y="135"/>
              <a:ext cx="282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INDICE</a:t>
              </a:r>
            </a:p>
          </p:txBody>
        </p:sp>
        <p:sp>
          <p:nvSpPr>
            <p:cNvPr id="6156" name="Rectangle 10"/>
            <p:cNvSpPr>
              <a:spLocks noChangeArrowheads="1"/>
            </p:cNvSpPr>
            <p:nvPr/>
          </p:nvSpPr>
          <p:spPr bwMode="auto">
            <a:xfrm>
              <a:off x="3699" y="135"/>
              <a:ext cx="246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DATE</a:t>
              </a:r>
            </a:p>
          </p:txBody>
        </p:sp>
      </p:grpSp>
      <p:sp>
        <p:nvSpPr>
          <p:cNvPr id="6151" name="Rectangle 12"/>
          <p:cNvSpPr>
            <a:spLocks noChangeArrowheads="1"/>
          </p:cNvSpPr>
          <p:nvPr/>
        </p:nvSpPr>
        <p:spPr bwMode="auto">
          <a:xfrm>
            <a:off x="5913438" y="9209088"/>
            <a:ext cx="371475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EA12DFF8-25D2-4893-96AE-05B8B7214652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6152" name="Rectangle 13"/>
          <p:cNvSpPr>
            <a:spLocks noChangeArrowheads="1"/>
          </p:cNvSpPr>
          <p:nvPr/>
        </p:nvSpPr>
        <p:spPr bwMode="auto">
          <a:xfrm>
            <a:off x="920750" y="9629775"/>
            <a:ext cx="507365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Ce document est la propriété de Dassault Aviation, il ne peut être utilisé, reproduit ou communiqué sans son autorisation.</a:t>
            </a:r>
          </a:p>
        </p:txBody>
      </p:sp>
      <p:sp>
        <p:nvSpPr>
          <p:cNvPr id="6153" name="Rectangle 14"/>
          <p:cNvSpPr>
            <a:spLocks noChangeArrowheads="1"/>
          </p:cNvSpPr>
          <p:nvPr/>
        </p:nvSpPr>
        <p:spPr bwMode="auto">
          <a:xfrm>
            <a:off x="2074863" y="571500"/>
            <a:ext cx="2706687" cy="25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>
              <a:lnSpc>
                <a:spcPct val="90000"/>
              </a:lnSpc>
            </a:pPr>
            <a:r>
              <a:rPr lang="fr-FR" sz="1200" b="1">
                <a:solidFill>
                  <a:schemeClr val="tx1"/>
                </a:solidFill>
              </a:rPr>
              <a:t>Utilisation des NTIC chez Dassault</a:t>
            </a:r>
          </a:p>
        </p:txBody>
      </p:sp>
    </p:spTree>
    <p:extLst>
      <p:ext uri="{BB962C8B-B14F-4D97-AF65-F5344CB8AC3E}">
        <p14:creationId xmlns:p14="http://schemas.microsoft.com/office/powerpoint/2010/main" val="3928621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742950" indent="-28575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75000"/>
      <a:buFont typeface="Wingdings" pitchFamily="2" charset="2"/>
      <a:buChar char="l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11430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100000"/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6002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20574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2950" y="2130443"/>
            <a:ext cx="84201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75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20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638" y="4406918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107669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6" y="1600200"/>
            <a:ext cx="4025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87900" y="1600200"/>
            <a:ext cx="402748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037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3238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3238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513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5415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2022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3499" y="27305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613108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96836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815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64338" y="131763"/>
            <a:ext cx="2051050" cy="558323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1" y="131763"/>
            <a:ext cx="6002338" cy="558323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616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712913" y="260350"/>
            <a:ext cx="6042025" cy="101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et modifiez le titre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8205788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6"/>
          <p:cNvSpPr>
            <a:spLocks noChangeArrowheads="1"/>
          </p:cNvSpPr>
          <p:nvPr/>
        </p:nvSpPr>
        <p:spPr bwMode="auto">
          <a:xfrm>
            <a:off x="9056688" y="-26988"/>
            <a:ext cx="865187" cy="24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/>
            <a:r>
              <a:rPr lang="fr-FR" sz="1000"/>
              <a:t>P : </a:t>
            </a:r>
            <a:fld id="{59A74127-51AD-4546-B23C-B85915D7EDD0}" type="slidenum">
              <a:rPr lang="fr-FR" sz="1000"/>
              <a:pPr marL="349250" indent="-349250" algn="l" defTabSz="862013"/>
              <a:t>‹N°›</a:t>
            </a:fld>
            <a:r>
              <a:rPr lang="fr-FR" sz="1000"/>
              <a:t> </a:t>
            </a:r>
            <a:endParaRPr lang="fr-FR" sz="600"/>
          </a:p>
        </p:txBody>
      </p:sp>
      <p:sp>
        <p:nvSpPr>
          <p:cNvPr id="1029" name="Rectangle 19"/>
          <p:cNvSpPr>
            <a:spLocks noChangeArrowheads="1"/>
          </p:cNvSpPr>
          <p:nvPr/>
        </p:nvSpPr>
        <p:spPr bwMode="auto">
          <a:xfrm>
            <a:off x="688975" y="0"/>
            <a:ext cx="7848600" cy="25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>
              <a:tabLst>
                <a:tab pos="3860800" algn="ctr"/>
              </a:tabLst>
              <a:defRPr/>
            </a:pPr>
            <a:r>
              <a:rPr lang="fr-FR" sz="1050" b="1" i="1" dirty="0"/>
              <a:t>		</a:t>
            </a:r>
            <a:r>
              <a:rPr lang="fr-FR" sz="1050" b="1" i="1" dirty="0" smtClean="0"/>
              <a:t>26 mars 2014</a:t>
            </a:r>
            <a:r>
              <a:rPr lang="fr-FR" sz="1050" b="1" i="1" dirty="0"/>
              <a:t>, Paris</a:t>
            </a:r>
          </a:p>
        </p:txBody>
      </p:sp>
      <p:sp>
        <p:nvSpPr>
          <p:cNvPr id="1031" name="Rectangle 36"/>
          <p:cNvSpPr>
            <a:spLocks noChangeArrowheads="1"/>
          </p:cNvSpPr>
          <p:nvPr/>
        </p:nvSpPr>
        <p:spPr bwMode="auto">
          <a:xfrm>
            <a:off x="4860925" y="2925763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4860925" y="2787650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grpSp>
        <p:nvGrpSpPr>
          <p:cNvPr id="14" name="Grouper 16"/>
          <p:cNvGrpSpPr>
            <a:grpSpLocks/>
          </p:cNvGrpSpPr>
          <p:nvPr userDrawn="1"/>
        </p:nvGrpSpPr>
        <p:grpSpPr bwMode="auto">
          <a:xfrm>
            <a:off x="171450" y="5715000"/>
            <a:ext cx="9010650" cy="838200"/>
            <a:chOff x="171451" y="5715000"/>
            <a:chExt cx="9010649" cy="838200"/>
          </a:xfrm>
        </p:grpSpPr>
        <p:pic>
          <p:nvPicPr>
            <p:cNvPr id="15" name="Image 5" descr="Logo_GALIA.JPG"/>
            <p:cNvPicPr>
              <a:picLocks noChangeAspect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1942" y="5876290"/>
              <a:ext cx="1031875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4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4035" y="5876290"/>
              <a:ext cx="1308100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2"/>
            <p:cNvPicPr>
              <a:picLocks noChangeAspect="1" noChangeArrowheads="1"/>
            </p:cNvPicPr>
            <p:nvPr userDrawn="1"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451" y="5876291"/>
              <a:ext cx="1286693" cy="326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14"/>
            <p:cNvPicPr>
              <a:picLocks noChangeAspect="1" noChangeArrowheads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8026" y="5876290"/>
              <a:ext cx="708025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Image 15" descr="LOGO-plm_lab_logo_v1.jpg"/>
            <p:cNvPicPr>
              <a:picLocks noChangeAspect="1"/>
            </p:cNvPicPr>
            <p:nvPr userDrawn="1"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05788" y="5840571"/>
              <a:ext cx="976312" cy="503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Image 14" descr="Logo-MICADO.png"/>
            <p:cNvPicPr>
              <a:picLocks noChangeAspect="1"/>
            </p:cNvPicPr>
            <p:nvPr userDrawn="1"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8849" y="5876290"/>
              <a:ext cx="781050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Image 15" descr="Logo-Gifas-95.png"/>
            <p:cNvPicPr>
              <a:picLocks noChangeAspect="1"/>
            </p:cNvPicPr>
            <p:nvPr userDrawn="1"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9708" y="5715000"/>
              <a:ext cx="603250" cy="8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iming>
    <p:tnLst>
      <p:par>
        <p:cTn id="1" dur="indefinite" restart="never" nodeType="tmRoot"/>
      </p:par>
    </p:tnLst>
  </p:timing>
  <p:txStyles>
    <p:titleStyle>
      <a:lvl1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2pPr>
      <a:lvl3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3pPr>
      <a:lvl4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4pPr>
      <a:lvl5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5pPr>
      <a:lvl6pPr marL="4572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6pPr>
      <a:lvl7pPr marL="9144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7pPr>
      <a:lvl8pPr marL="13716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8pPr>
      <a:lvl9pPr marL="18288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9pPr>
    </p:titleStyle>
    <p:bodyStyle>
      <a:lvl1pPr marL="269875" indent="-269875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l"/>
        <a:defRPr sz="2300" b="1">
          <a:solidFill>
            <a:schemeClr val="bg2"/>
          </a:solidFill>
          <a:latin typeface="+mn-lt"/>
          <a:ea typeface="+mn-ea"/>
          <a:cs typeface="+mn-cs"/>
        </a:defRPr>
      </a:lvl1pPr>
      <a:lvl2pPr marL="646113" indent="-215900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n"/>
        <a:defRPr sz="1900" b="1">
          <a:solidFill>
            <a:schemeClr val="bg2"/>
          </a:solidFill>
          <a:latin typeface="+mn-lt"/>
        </a:defRPr>
      </a:lvl2pPr>
      <a:lvl3pPr marL="1076325" indent="-214313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100000"/>
        <a:buFont typeface="Wingdings" pitchFamily="2" charset="2"/>
        <a:buChar char="w"/>
        <a:defRPr sz="1700" b="1">
          <a:solidFill>
            <a:schemeClr val="bg2"/>
          </a:solidFill>
          <a:latin typeface="Fujiyama2" charset="0"/>
        </a:defRPr>
      </a:lvl3pPr>
      <a:lvl4pPr marL="1454150" indent="-160338" algn="l" defTabSz="86201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18859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5pPr>
      <a:lvl6pPr marL="23431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8003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2575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7147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ce réservé du contenu 2"/>
          <p:cNvSpPr>
            <a:spLocks noGrp="1"/>
          </p:cNvSpPr>
          <p:nvPr>
            <p:ph idx="1"/>
          </p:nvPr>
        </p:nvSpPr>
        <p:spPr>
          <a:xfrm>
            <a:off x="609600" y="1600200"/>
            <a:ext cx="9296400" cy="4114800"/>
          </a:xfrm>
        </p:spPr>
        <p:txBody>
          <a:bodyPr/>
          <a:lstStyle/>
          <a:p>
            <a:pPr marL="0" indent="0" algn="ctr">
              <a:buNone/>
            </a:pPr>
            <a:r>
              <a:rPr lang="fr-FR" sz="1600" dirty="0"/>
              <a:t>Continuité Numérique : un enjeu d’efficacité pour l’industrie supporté par les standards</a:t>
            </a:r>
            <a:br>
              <a:rPr lang="fr-FR" sz="1600" dirty="0"/>
            </a:br>
            <a:r>
              <a:rPr lang="fr-FR" sz="1600" dirty="0"/>
              <a:t>Standard STEP AP 242 – ISO 10303 : modèles CAO 3D avec tolérancement gérés en configuration</a:t>
            </a:r>
            <a:br>
              <a:rPr lang="fr-FR" sz="1600" dirty="0"/>
            </a:br>
            <a:endParaRPr lang="fr-FR" sz="1600" dirty="0"/>
          </a:p>
          <a:p>
            <a:pPr marL="0" indent="0" algn="ctr">
              <a:buNone/>
            </a:pPr>
            <a:r>
              <a:rPr lang="fr-FR" sz="2800" dirty="0" smtClean="0"/>
              <a:t>Planning prévisionnel de fonctionnalités d’interopérabilité de l'AP 242</a:t>
            </a:r>
          </a:p>
          <a:p>
            <a:pPr marL="0" indent="0">
              <a:buFont typeface="Wingdings" pitchFamily="2" charset="2"/>
              <a:buNone/>
            </a:pPr>
            <a:endParaRPr lang="fr-FR" sz="2800" dirty="0" smtClean="0"/>
          </a:p>
          <a:p>
            <a:pPr marL="0" indent="0">
              <a:buFont typeface="Wingdings" pitchFamily="2" charset="2"/>
              <a:buNone/>
            </a:pPr>
            <a:r>
              <a:rPr lang="fr-FR" sz="2400" dirty="0" smtClean="0"/>
              <a:t>26 mars 2014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Vue d’ensemble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312" y="980728"/>
            <a:ext cx="7686646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627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me 7"/>
          <p:cNvGraphicFramePr/>
          <p:nvPr>
            <p:extLst>
              <p:ext uri="{D42A27DB-BD31-4B8C-83A1-F6EECF244321}">
                <p14:modId xmlns:p14="http://schemas.microsoft.com/office/powerpoint/2010/main" val="422511520"/>
              </p:ext>
            </p:extLst>
          </p:nvPr>
        </p:nvGraphicFramePr>
        <p:xfrm>
          <a:off x="0" y="692696"/>
          <a:ext cx="9849544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260351"/>
            <a:ext cx="9906000" cy="576362"/>
          </a:xfrm>
        </p:spPr>
        <p:txBody>
          <a:bodyPr/>
          <a:lstStyle/>
          <a:p>
            <a:pPr algn="ctr"/>
            <a:r>
              <a:rPr lang="fr-FR" sz="2000" dirty="0" smtClean="0"/>
              <a:t>Planning pressenti de </a:t>
            </a:r>
            <a:r>
              <a:rPr lang="fr-FR" sz="2000" dirty="0"/>
              <a:t>fonctionnalités d’interopérabilité de l'AP 242</a:t>
            </a:r>
            <a:br>
              <a:rPr lang="fr-FR" sz="2000" dirty="0"/>
            </a:b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406782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me 7"/>
          <p:cNvGraphicFramePr/>
          <p:nvPr>
            <p:extLst>
              <p:ext uri="{D42A27DB-BD31-4B8C-83A1-F6EECF244321}">
                <p14:modId xmlns:p14="http://schemas.microsoft.com/office/powerpoint/2010/main" val="1531375580"/>
              </p:ext>
            </p:extLst>
          </p:nvPr>
        </p:nvGraphicFramePr>
        <p:xfrm>
          <a:off x="0" y="692696"/>
          <a:ext cx="9849544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260351"/>
            <a:ext cx="9906000" cy="576362"/>
          </a:xfrm>
        </p:spPr>
        <p:txBody>
          <a:bodyPr/>
          <a:lstStyle/>
          <a:p>
            <a:pPr algn="ctr"/>
            <a:r>
              <a:rPr lang="fr-FR" sz="2000" dirty="0"/>
              <a:t>Planning pressenti </a:t>
            </a:r>
            <a:r>
              <a:rPr lang="fr-FR" sz="2000" dirty="0" smtClean="0"/>
              <a:t>de </a:t>
            </a:r>
            <a:r>
              <a:rPr lang="fr-FR" sz="2000" dirty="0"/>
              <a:t>fonctionnalités d’interopérabilité de l'AP 242</a:t>
            </a:r>
            <a:br>
              <a:rPr lang="fr-FR" sz="2000" dirty="0"/>
            </a:br>
            <a:r>
              <a:rPr lang="fr-FR" sz="2000" dirty="0" smtClean="0"/>
              <a:t> </a:t>
            </a:r>
            <a:endParaRPr lang="fr-FR" sz="2000" dirty="0"/>
          </a:p>
        </p:txBody>
      </p:sp>
      <p:sp>
        <p:nvSpPr>
          <p:cNvPr id="3" name="Rectangle 2"/>
          <p:cNvSpPr/>
          <p:nvPr/>
        </p:nvSpPr>
        <p:spPr bwMode="auto">
          <a:xfrm rot="18826383">
            <a:off x="3353527" y="2941417"/>
            <a:ext cx="6796658" cy="864096"/>
          </a:xfrm>
          <a:prstGeom prst="wedgeRectCallout">
            <a:avLst>
              <a:gd name="adj1" fmla="val -46730"/>
              <a:gd name="adj2" fmla="val -11575"/>
            </a:avLst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85750" marR="0" indent="-285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fr-FR" sz="2000" dirty="0" smtClean="0"/>
              <a:t>Relié à la disponibilité des recommandations PDM</a:t>
            </a:r>
          </a:p>
          <a:p>
            <a:pPr marL="285750" marR="0" indent="-285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</a:rPr>
              <a:t>Disponibilité des</a:t>
            </a:r>
            <a:r>
              <a:rPr kumimoji="0" lang="fr-FR" sz="20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</a:rPr>
              <a:t> 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</a:rPr>
              <a:t>olutions plus</a:t>
            </a:r>
            <a:r>
              <a:rPr kumimoji="0" lang="fr-FR" sz="20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</a:rPr>
              <a:t> rapide des intégrateurs</a:t>
            </a:r>
          </a:p>
          <a:p>
            <a:pPr marL="285750" marR="0" indent="-285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fr-FR" sz="2000" baseline="0" dirty="0" smtClean="0">
                <a:solidFill>
                  <a:schemeClr val="bg2"/>
                </a:solidFill>
              </a:rPr>
              <a:t>Accélération</a:t>
            </a:r>
            <a:r>
              <a:rPr lang="fr-FR" sz="2000" dirty="0" smtClean="0">
                <a:solidFill>
                  <a:schemeClr val="bg2"/>
                </a:solidFill>
              </a:rPr>
              <a:t> grâce à la mise en place PDM IF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1262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 Conclusion</a:t>
            </a:r>
            <a:endParaRPr lang="en-GB" dirty="0"/>
          </a:p>
        </p:txBody>
      </p:sp>
      <p:sp>
        <p:nvSpPr>
          <p:cNvPr id="3" name="Espace réservé du contenu 2"/>
          <p:cNvSpPr txBox="1">
            <a:spLocks/>
          </p:cNvSpPr>
          <p:nvPr/>
        </p:nvSpPr>
        <p:spPr>
          <a:xfrm>
            <a:off x="609600" y="1600200"/>
            <a:ext cx="8205788" cy="4114800"/>
          </a:xfrm>
          <a:prstGeom prst="rect">
            <a:avLst/>
          </a:prstGeom>
        </p:spPr>
        <p:txBody>
          <a:bodyPr/>
          <a:lstStyle>
            <a:lvl1pPr marL="269875" indent="-269875" algn="l" defTabSz="862013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2CAA2C"/>
              </a:buClr>
              <a:buSzPct val="70000"/>
              <a:buFont typeface="Wingdings" pitchFamily="2" charset="2"/>
              <a:buChar char="l"/>
              <a:defRPr sz="2300" b="1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46113" indent="-215900" algn="l" defTabSz="862013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2CAA2C"/>
              </a:buClr>
              <a:buSzPct val="70000"/>
              <a:buFont typeface="Wingdings" pitchFamily="2" charset="2"/>
              <a:buChar char="n"/>
              <a:defRPr sz="1900" b="1">
                <a:solidFill>
                  <a:schemeClr val="bg2"/>
                </a:solidFill>
                <a:latin typeface="+mn-lt"/>
              </a:defRPr>
            </a:lvl2pPr>
            <a:lvl3pPr marL="1076325" indent="-214313" algn="l" defTabSz="862013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2CAA2C"/>
              </a:buClr>
              <a:buSzPct val="100000"/>
              <a:buFont typeface="Wingdings" pitchFamily="2" charset="2"/>
              <a:buChar char="w"/>
              <a:defRPr sz="1700" b="1">
                <a:solidFill>
                  <a:schemeClr val="bg2"/>
                </a:solidFill>
                <a:latin typeface="Fujiyama2" charset="0"/>
              </a:defRPr>
            </a:lvl3pPr>
            <a:lvl4pPr marL="1454150" indent="-160338" algn="l" defTabSz="862013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1885950" indent="-161925" algn="l" defTabSz="862013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343150" indent="-161925" algn="l" defTabSz="862013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800350" indent="-161925" algn="l" defTabSz="862013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257550" indent="-161925" algn="l" defTabSz="862013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714750" indent="-161925" algn="l" defTabSz="862013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FR" sz="2800" dirty="0" smtClean="0"/>
              <a:t>L’implémentation du standard STEP AP 242  </a:t>
            </a:r>
            <a:r>
              <a:rPr lang="fr-FR" sz="2800" dirty="0" smtClean="0"/>
              <a:t>dépend:</a:t>
            </a:r>
            <a:endParaRPr lang="fr-FR" sz="2800" dirty="0" smtClean="0"/>
          </a:p>
          <a:p>
            <a:pPr lvl="1"/>
            <a:r>
              <a:rPr lang="fr-FR" sz="2400" dirty="0" smtClean="0"/>
              <a:t> </a:t>
            </a:r>
            <a:r>
              <a:rPr lang="fr-FR" sz="2400" dirty="0"/>
              <a:t>d</a:t>
            </a:r>
            <a:r>
              <a:rPr lang="fr-FR" sz="2400" dirty="0" smtClean="0"/>
              <a:t>e </a:t>
            </a:r>
            <a:r>
              <a:rPr lang="fr-FR" sz="2400" dirty="0" smtClean="0"/>
              <a:t>la demande des industriels,</a:t>
            </a:r>
          </a:p>
          <a:p>
            <a:pPr lvl="2"/>
            <a:r>
              <a:rPr lang="fr-FR" sz="2000" dirty="0" smtClean="0"/>
              <a:t>Recommandations d’associations d’industriels,</a:t>
            </a:r>
          </a:p>
          <a:p>
            <a:pPr lvl="2"/>
            <a:r>
              <a:rPr lang="fr-FR" sz="2000" dirty="0"/>
              <a:t>Décisions des donneurs </a:t>
            </a:r>
            <a:r>
              <a:rPr lang="fr-FR" sz="2000" dirty="0" smtClean="0"/>
              <a:t>d’ordres</a:t>
            </a:r>
          </a:p>
          <a:p>
            <a:pPr lvl="2"/>
            <a:r>
              <a:rPr lang="fr-FR" sz="2000" dirty="0" smtClean="0"/>
              <a:t>Mise en place de programme industriel tel </a:t>
            </a:r>
            <a:r>
              <a:rPr lang="fr-FR" sz="2000" dirty="0" err="1" smtClean="0"/>
              <a:t>Boost</a:t>
            </a:r>
            <a:r>
              <a:rPr lang="fr-FR" sz="2000" dirty="0"/>
              <a:t> </a:t>
            </a:r>
            <a:r>
              <a:rPr lang="fr-FR" sz="2000" dirty="0" smtClean="0"/>
              <a:t>Aerospace, </a:t>
            </a:r>
            <a:r>
              <a:rPr lang="fr-FR" sz="2000" dirty="0" err="1" smtClean="0"/>
              <a:t>VALDriv</a:t>
            </a:r>
            <a:endParaRPr lang="fr-FR" sz="2000" dirty="0" smtClean="0"/>
          </a:p>
          <a:p>
            <a:pPr lvl="1"/>
            <a:r>
              <a:rPr lang="fr-FR" sz="2400" dirty="0"/>
              <a:t>d</a:t>
            </a:r>
            <a:r>
              <a:rPr lang="fr-FR" sz="2400" dirty="0" smtClean="0"/>
              <a:t>e l’investissement des industriels en pilotage, formation, support,</a:t>
            </a:r>
          </a:p>
          <a:p>
            <a:pPr lvl="1"/>
            <a:r>
              <a:rPr lang="fr-FR" sz="2400" dirty="0"/>
              <a:t>d</a:t>
            </a:r>
            <a:r>
              <a:rPr lang="fr-FR" sz="2400" dirty="0" smtClean="0"/>
              <a:t>e </a:t>
            </a:r>
            <a:r>
              <a:rPr lang="fr-FR" sz="2400" dirty="0" smtClean="0"/>
              <a:t>la stratégie industrielle des vendeurs PLM et </a:t>
            </a:r>
            <a:r>
              <a:rPr lang="fr-FR" sz="2400" smtClean="0"/>
              <a:t>des </a:t>
            </a:r>
            <a:r>
              <a:rPr lang="fr-FR" sz="2400" smtClean="0"/>
              <a:t>intégrateurs.</a:t>
            </a:r>
            <a:endParaRPr lang="fr-FR" sz="2400" dirty="0" smtClean="0"/>
          </a:p>
        </p:txBody>
      </p:sp>
    </p:spTree>
    <p:extLst>
      <p:ext uri="{BB962C8B-B14F-4D97-AF65-F5344CB8AC3E}">
        <p14:creationId xmlns:p14="http://schemas.microsoft.com/office/powerpoint/2010/main" val="2829076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e@">
  <a:themeElements>
    <a:clrScheme name="">
      <a:dk1>
        <a:srgbClr val="000000"/>
      </a:dk1>
      <a:lt1>
        <a:srgbClr val="FFFFFF"/>
      </a:lt1>
      <a:dk2>
        <a:srgbClr val="7AEDFC"/>
      </a:dk2>
      <a:lt2>
        <a:srgbClr val="FFFF00"/>
      </a:lt2>
      <a:accent1>
        <a:srgbClr val="FF00FF"/>
      </a:accent1>
      <a:accent2>
        <a:srgbClr val="FF8000"/>
      </a:accent2>
      <a:accent3>
        <a:srgbClr val="BEF4FD"/>
      </a:accent3>
      <a:accent4>
        <a:srgbClr val="DADADA"/>
      </a:accent4>
      <a:accent5>
        <a:srgbClr val="FFAAFF"/>
      </a:accent5>
      <a:accent6>
        <a:srgbClr val="E77300"/>
      </a:accent6>
      <a:hlink>
        <a:srgbClr val="00FF00"/>
      </a:hlink>
      <a:folHlink>
        <a:srgbClr val="C0FFFF"/>
      </a:folHlink>
    </a:clrScheme>
    <a:fontScheme name="modele@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odele@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@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</Words>
  <Application>Microsoft Office PowerPoint</Application>
  <PresentationFormat>Format A4 (210 x 297 mm)</PresentationFormat>
  <Paragraphs>55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modele@</vt:lpstr>
      <vt:lpstr>Présentation PowerPoint</vt:lpstr>
      <vt:lpstr>Vue d’ensemble</vt:lpstr>
      <vt:lpstr>Planning pressenti de fonctionnalités d’interopérabilité de l'AP 242 </vt:lpstr>
      <vt:lpstr>Planning pressenti de fonctionnalités d’interopérabilité de l'AP 242  </vt:lpstr>
      <vt:lpstr> Conclusion</vt:lpstr>
    </vt:vector>
  </TitlesOfParts>
  <Company>AFNeT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Comité de Pilotage   Projet S.E.I.N.E.  (Standards pour l’Entreprise Innovante Numérique Etendue) pierre.faure@dassault-aviation.fr jean.brange@afnet.fr samy.scemama@afnet.fr http://www.boost-industrie.com 23/10/2006</dc:title>
  <dc:creator>DELAUNAY, Jean-yves</dc:creator>
  <cp:lastModifiedBy>DUCHIER, Pierre (CIMPA SAS)</cp:lastModifiedBy>
  <cp:revision>384</cp:revision>
  <dcterms:modified xsi:type="dcterms:W3CDTF">2014-03-25T16:57:53Z</dcterms:modified>
</cp:coreProperties>
</file>