
<file path=[Content_Types].xml><?xml version="1.0" encoding="utf-8"?>
<Types xmlns="http://schemas.openxmlformats.org/package/2006/content-types"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tags/tag4.xml" ContentType="application/vnd.openxmlformats-officedocument.presentationml.tags+xml"/>
  <Override PartName="/ppt/diagrams/quickStyle2.xml" ContentType="application/vnd.openxmlformats-officedocument.drawingml.diagramStyl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docProps/custom.xml" ContentType="application/vnd.openxmlformats-officedocument.custom-propertie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34.xml" ContentType="application/vnd.openxmlformats-officedocument.presentationml.tags+xml"/>
  <Override PartName="/ppt/diagrams/layout3.xml" ContentType="application/vnd.openxmlformats-officedocument.drawingml.diagramLayout+xml"/>
  <Override PartName="/ppt/notesSlides/notesSlide9.xml" ContentType="application/vnd.openxmlformats-officedocument.presentationml.notesSlide+xml"/>
  <Override PartName="/ppt/tags/tag43.xml" ContentType="application/vnd.openxmlformats-officedocument.presentationml.tags+xml"/>
  <Override PartName="/ppt/notesSlides/notesSlide12.xml" ContentType="application/vnd.openxmlformats-officedocument.presentationml.notesSlide+xml"/>
  <Override PartName="/ppt/tags/tag52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tags/tag41.xml" ContentType="application/vnd.openxmlformats-officedocument.presentationml.tags+xml"/>
  <Override PartName="/ppt/notesSlides/notesSlide10.xml" ContentType="application/vnd.openxmlformats-officedocument.presentationml.notesSlide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emf" ContentType="image/x-emf"/>
  <Override PartName="/ppt/diagrams/quickStyle1.xml" ContentType="application/vnd.openxmlformats-officedocument.drawingml.diagramStyle+xml"/>
  <Default Extension="jpeg" ContentType="image/jpeg"/>
  <Override PartName="/ppt/tags/tag39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notesSlides/notesSlide13.xml" ContentType="application/vnd.openxmlformats-officedocument.presentationml.notesSlide+xml"/>
  <Override PartName="/ppt/tags/tag55.xml" ContentType="application/vnd.openxmlformats-officedocument.presentationml.tags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tags/tag44.xml" ContentType="application/vnd.openxmlformats-officedocument.presentationml.tags+xml"/>
  <Override PartName="/ppt/notesSlides/notesSlide11.xml" ContentType="application/vnd.openxmlformats-officedocument.presentationml.notesSlide+xml"/>
  <Override PartName="/ppt/tags/tag53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tags/tag51.xml" ContentType="application/vnd.openxmlformats-officedocument.presentationml.tag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tags/tag6.xml" ContentType="application/vnd.openxmlformats-officedocument.presentationml.tags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ags/tag2.xml" ContentType="application/vnd.openxmlformats-officedocument.presentationml.tags+xml"/>
  <Default Extension="rels" ContentType="application/vnd.openxmlformats-package.relationships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slides/slide12.xml" ContentType="application/vnd.openxmlformats-officedocument.presentationml.slide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notesSlides/notesSlide14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98" r:id="rId1"/>
  </p:sldMasterIdLst>
  <p:notesMasterIdLst>
    <p:notesMasterId r:id="rId16"/>
  </p:notesMasterIdLst>
  <p:handoutMasterIdLst>
    <p:handoutMasterId r:id="rId17"/>
  </p:handoutMasterIdLst>
  <p:sldIdLst>
    <p:sldId id="273" r:id="rId2"/>
    <p:sldId id="317" r:id="rId3"/>
    <p:sldId id="314" r:id="rId4"/>
    <p:sldId id="316" r:id="rId5"/>
    <p:sldId id="315" r:id="rId6"/>
    <p:sldId id="324" r:id="rId7"/>
    <p:sldId id="336" r:id="rId8"/>
    <p:sldId id="337" r:id="rId9"/>
    <p:sldId id="312" r:id="rId10"/>
    <p:sldId id="338" r:id="rId11"/>
    <p:sldId id="340" r:id="rId12"/>
    <p:sldId id="339" r:id="rId13"/>
    <p:sldId id="341" r:id="rId14"/>
    <p:sldId id="342" r:id="rId15"/>
  </p:sldIdLst>
  <p:sldSz cx="9144000" cy="6858000" type="screen4x3"/>
  <p:notesSz cx="7099300" cy="10234613"/>
  <p:custDataLst>
    <p:tags r:id="rId18"/>
  </p:custDataLst>
  <p:defaultTextStyle>
    <a:defPPr>
      <a:defRPr lang="de-DE"/>
    </a:defPPr>
    <a:lvl1pPr algn="l" defTabSz="457200" rtl="0" fontAlgn="base">
      <a:lnSpc>
        <a:spcPts val="1800"/>
      </a:lnSpc>
      <a:spcBef>
        <a:spcPct val="25000"/>
      </a:spcBef>
      <a:spcAft>
        <a:spcPct val="0"/>
      </a:spcAft>
      <a:buClr>
        <a:schemeClr val="tx2"/>
      </a:buClr>
      <a:buFont typeface="Wingdings" pitchFamily="2" charset="2"/>
      <a:defRPr kern="1200">
        <a:solidFill>
          <a:schemeClr val="bg1"/>
        </a:solidFill>
        <a:latin typeface="Tele-GroteskFet" pitchFamily="2" charset="0"/>
        <a:ea typeface="+mn-ea"/>
        <a:cs typeface="+mn-cs"/>
      </a:defRPr>
    </a:lvl1pPr>
    <a:lvl2pPr marL="457200" algn="l" defTabSz="457200" rtl="0" fontAlgn="base">
      <a:lnSpc>
        <a:spcPts val="1800"/>
      </a:lnSpc>
      <a:spcBef>
        <a:spcPct val="25000"/>
      </a:spcBef>
      <a:spcAft>
        <a:spcPct val="0"/>
      </a:spcAft>
      <a:buClr>
        <a:schemeClr val="tx2"/>
      </a:buClr>
      <a:buFont typeface="Wingdings" pitchFamily="2" charset="2"/>
      <a:defRPr kern="1200">
        <a:solidFill>
          <a:schemeClr val="bg1"/>
        </a:solidFill>
        <a:latin typeface="Tele-GroteskFet" pitchFamily="2" charset="0"/>
        <a:ea typeface="+mn-ea"/>
        <a:cs typeface="+mn-cs"/>
      </a:defRPr>
    </a:lvl2pPr>
    <a:lvl3pPr marL="914400" algn="l" defTabSz="457200" rtl="0" fontAlgn="base">
      <a:lnSpc>
        <a:spcPts val="1800"/>
      </a:lnSpc>
      <a:spcBef>
        <a:spcPct val="25000"/>
      </a:spcBef>
      <a:spcAft>
        <a:spcPct val="0"/>
      </a:spcAft>
      <a:buClr>
        <a:schemeClr val="tx2"/>
      </a:buClr>
      <a:buFont typeface="Wingdings" pitchFamily="2" charset="2"/>
      <a:defRPr kern="1200">
        <a:solidFill>
          <a:schemeClr val="bg1"/>
        </a:solidFill>
        <a:latin typeface="Tele-GroteskFet" pitchFamily="2" charset="0"/>
        <a:ea typeface="+mn-ea"/>
        <a:cs typeface="+mn-cs"/>
      </a:defRPr>
    </a:lvl3pPr>
    <a:lvl4pPr marL="1371600" algn="l" defTabSz="457200" rtl="0" fontAlgn="base">
      <a:lnSpc>
        <a:spcPts val="1800"/>
      </a:lnSpc>
      <a:spcBef>
        <a:spcPct val="25000"/>
      </a:spcBef>
      <a:spcAft>
        <a:spcPct val="0"/>
      </a:spcAft>
      <a:buClr>
        <a:schemeClr val="tx2"/>
      </a:buClr>
      <a:buFont typeface="Wingdings" pitchFamily="2" charset="2"/>
      <a:defRPr kern="1200">
        <a:solidFill>
          <a:schemeClr val="bg1"/>
        </a:solidFill>
        <a:latin typeface="Tele-GroteskFet" pitchFamily="2" charset="0"/>
        <a:ea typeface="+mn-ea"/>
        <a:cs typeface="+mn-cs"/>
      </a:defRPr>
    </a:lvl4pPr>
    <a:lvl5pPr marL="1828800" algn="l" defTabSz="457200" rtl="0" fontAlgn="base">
      <a:lnSpc>
        <a:spcPts val="1800"/>
      </a:lnSpc>
      <a:spcBef>
        <a:spcPct val="25000"/>
      </a:spcBef>
      <a:spcAft>
        <a:spcPct val="0"/>
      </a:spcAft>
      <a:buClr>
        <a:schemeClr val="tx2"/>
      </a:buClr>
      <a:buFont typeface="Wingdings" pitchFamily="2" charset="2"/>
      <a:defRPr kern="1200">
        <a:solidFill>
          <a:schemeClr val="bg1"/>
        </a:solidFill>
        <a:latin typeface="Tele-GroteskFet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Tele-GroteskFet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Tele-GroteskFet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Tele-GroteskFet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Tele-GroteskFet" pitchFamily="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FFDA65"/>
    <a:srgbClr val="BCBCBC"/>
    <a:srgbClr val="64B9E4"/>
    <a:srgbClr val="FFC6E3"/>
    <a:srgbClr val="368F9A"/>
    <a:srgbClr val="427BAB"/>
    <a:srgbClr val="9F4C97"/>
    <a:srgbClr val="EDA95A"/>
    <a:srgbClr val="FDD167"/>
    <a:srgbClr val="3C729E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68" autoAdjust="0"/>
    <p:restoredTop sz="99762" autoAdjust="0"/>
  </p:normalViewPr>
  <p:slideViewPr>
    <p:cSldViewPr snapToGrid="0" snapToObjects="1">
      <p:cViewPr varScale="1">
        <p:scale>
          <a:sx n="106" d="100"/>
          <a:sy n="106" d="100"/>
        </p:scale>
        <p:origin x="-1296" y="-84"/>
      </p:cViewPr>
      <p:guideLst>
        <p:guide orient="horz" pos="210"/>
        <p:guide orient="horz" pos="710"/>
        <p:guide orient="horz" pos="1117"/>
        <p:guide orient="horz" pos="829"/>
        <p:guide orient="horz" pos="3634"/>
        <p:guide orient="horz" pos="3816"/>
        <p:guide orient="horz" pos="4124"/>
        <p:guide orient="horz" pos="4004"/>
        <p:guide pos="2922"/>
        <p:guide pos="201"/>
        <p:guide pos="5556"/>
        <p:guide pos="283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Grid="0" snapToObjects="1">
      <p:cViewPr varScale="1">
        <p:scale>
          <a:sx n="74" d="100"/>
          <a:sy n="74" d="100"/>
        </p:scale>
        <p:origin x="-3414" y="-96"/>
      </p:cViewPr>
      <p:guideLst>
        <p:guide orient="horz" pos="3224"/>
        <p:guide pos="309"/>
        <p:guide pos="4163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8E79D4-7250-4EB8-9BDE-BB4BA8E3BC27}" type="doc">
      <dgm:prSet loTypeId="urn:microsoft.com/office/officeart/2005/8/layout/lProcess3" loCatId="process" qsTypeId="urn:microsoft.com/office/officeart/2005/8/quickstyle/simple3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F06663FF-362E-4AA5-ADE0-823CC5A78208}">
      <dgm:prSet phldrT="[Text]" custT="1"/>
      <dgm:spPr/>
      <dgm:t>
        <a:bodyPr/>
        <a:lstStyle/>
        <a:p>
          <a:pPr algn="l"/>
          <a:endParaRPr lang="en-US" sz="1200" dirty="0"/>
        </a:p>
      </dgm:t>
    </dgm:pt>
    <dgm:pt modelId="{E8D67283-1A4A-4576-B4EA-CB4DAB7775DF}" type="parTrans" cxnId="{0949CDFA-980F-42DC-8F8D-C10389770B3E}">
      <dgm:prSet/>
      <dgm:spPr/>
      <dgm:t>
        <a:bodyPr/>
        <a:lstStyle/>
        <a:p>
          <a:pPr algn="l"/>
          <a:endParaRPr lang="en-US" sz="3200"/>
        </a:p>
      </dgm:t>
    </dgm:pt>
    <dgm:pt modelId="{F2A796AF-487C-4223-806F-7B0E724141BA}" type="sibTrans" cxnId="{0949CDFA-980F-42DC-8F8D-C10389770B3E}">
      <dgm:prSet/>
      <dgm:spPr/>
      <dgm:t>
        <a:bodyPr/>
        <a:lstStyle/>
        <a:p>
          <a:pPr algn="l"/>
          <a:endParaRPr lang="en-US" sz="3200"/>
        </a:p>
      </dgm:t>
    </dgm:pt>
    <dgm:pt modelId="{2981CAE3-11E9-4091-869F-4CF1D0FC9E27}">
      <dgm:prSet phldrT="[Text]" custT="1"/>
      <dgm:spPr/>
      <dgm:t>
        <a:bodyPr/>
        <a:lstStyle/>
        <a:p>
          <a:pPr algn="l"/>
          <a:r>
            <a:rPr lang="en-US" sz="1200" b="1" dirty="0" smtClean="0">
              <a:solidFill>
                <a:srgbClr val="000000"/>
              </a:solidFill>
            </a:rPr>
            <a:t>Multi-disciplinary Integration</a:t>
          </a:r>
          <a:endParaRPr lang="en-US" sz="1200" dirty="0"/>
        </a:p>
      </dgm:t>
    </dgm:pt>
    <dgm:pt modelId="{CD1AB926-5B9F-42F0-9C3D-7A522BC7355E}" type="parTrans" cxnId="{9BA87C63-6BF8-4F71-9EEF-45A2CDC1CB94}">
      <dgm:prSet/>
      <dgm:spPr/>
      <dgm:t>
        <a:bodyPr/>
        <a:lstStyle/>
        <a:p>
          <a:pPr algn="l"/>
          <a:endParaRPr lang="en-US" sz="3200"/>
        </a:p>
      </dgm:t>
    </dgm:pt>
    <dgm:pt modelId="{DBD8A9BA-7F81-46E4-9947-1F21992E9297}" type="sibTrans" cxnId="{9BA87C63-6BF8-4F71-9EEF-45A2CDC1CB94}">
      <dgm:prSet/>
      <dgm:spPr/>
      <dgm:t>
        <a:bodyPr/>
        <a:lstStyle/>
        <a:p>
          <a:pPr algn="l"/>
          <a:endParaRPr lang="en-US" sz="3200"/>
        </a:p>
      </dgm:t>
    </dgm:pt>
    <dgm:pt modelId="{AE8AFE6B-864C-4EAF-8F47-04B3C8B32AB7}">
      <dgm:prSet phldrT="[Text]" custT="1"/>
      <dgm:spPr/>
      <dgm:t>
        <a:bodyPr/>
        <a:lstStyle/>
        <a:p>
          <a:pPr algn="l"/>
          <a:endParaRPr lang="en-US" sz="1200" dirty="0"/>
        </a:p>
      </dgm:t>
    </dgm:pt>
    <dgm:pt modelId="{5163E898-E3B8-4E55-9499-91B164D7323C}" type="parTrans" cxnId="{3B5A2201-1A22-4947-8EEF-17778767D4BE}">
      <dgm:prSet/>
      <dgm:spPr/>
      <dgm:t>
        <a:bodyPr/>
        <a:lstStyle/>
        <a:p>
          <a:pPr algn="l"/>
          <a:endParaRPr lang="en-US" sz="3200"/>
        </a:p>
      </dgm:t>
    </dgm:pt>
    <dgm:pt modelId="{D30B3A95-B7AE-4775-9911-24547A2EA6DE}" type="sibTrans" cxnId="{3B5A2201-1A22-4947-8EEF-17778767D4BE}">
      <dgm:prSet/>
      <dgm:spPr/>
      <dgm:t>
        <a:bodyPr/>
        <a:lstStyle/>
        <a:p>
          <a:pPr algn="l"/>
          <a:endParaRPr lang="en-US" sz="3200"/>
        </a:p>
      </dgm:t>
    </dgm:pt>
    <dgm:pt modelId="{B78141D6-2B92-4DE7-AA7D-A1FA33788D5B}">
      <dgm:prSet phldrT="[Text]" custT="1"/>
      <dgm:spPr/>
      <dgm:t>
        <a:bodyPr/>
        <a:lstStyle/>
        <a:p>
          <a:pPr algn="l"/>
          <a:r>
            <a:rPr lang="en-US" sz="1200" b="1" dirty="0" smtClean="0">
              <a:solidFill>
                <a:srgbClr val="000000"/>
              </a:solidFill>
            </a:rPr>
            <a:t>Process automation and monitoring</a:t>
          </a:r>
          <a:endParaRPr lang="en-US" sz="1200" b="1" dirty="0">
            <a:solidFill>
              <a:srgbClr val="000000"/>
            </a:solidFill>
          </a:endParaRPr>
        </a:p>
      </dgm:t>
    </dgm:pt>
    <dgm:pt modelId="{0236B76D-B2DD-4169-9AEC-CBE2E76F6783}" type="parTrans" cxnId="{6EADB1C5-4692-4C56-9FE6-0D28698AA5CC}">
      <dgm:prSet/>
      <dgm:spPr/>
      <dgm:t>
        <a:bodyPr/>
        <a:lstStyle/>
        <a:p>
          <a:pPr algn="l"/>
          <a:endParaRPr lang="en-US" sz="3200"/>
        </a:p>
      </dgm:t>
    </dgm:pt>
    <dgm:pt modelId="{3E672289-7C67-4CD5-871F-8523D37B86DF}" type="sibTrans" cxnId="{6EADB1C5-4692-4C56-9FE6-0D28698AA5CC}">
      <dgm:prSet/>
      <dgm:spPr/>
      <dgm:t>
        <a:bodyPr/>
        <a:lstStyle/>
        <a:p>
          <a:pPr algn="l"/>
          <a:endParaRPr lang="en-US" sz="3200"/>
        </a:p>
      </dgm:t>
    </dgm:pt>
    <dgm:pt modelId="{42DADF36-B958-4841-AB3C-C72CC57FA91F}">
      <dgm:prSet phldrT="[Text]" custT="1"/>
      <dgm:spPr/>
      <dgm:t>
        <a:bodyPr/>
        <a:lstStyle/>
        <a:p>
          <a:pPr algn="l"/>
          <a:r>
            <a:rPr lang="en-US" sz="1200" b="1" dirty="0" smtClean="0">
              <a:solidFill>
                <a:srgbClr val="000000"/>
              </a:solidFill>
            </a:rPr>
            <a:t>PLM System Synchronization including Multisite</a:t>
          </a:r>
          <a:endParaRPr lang="en-US" sz="1200" b="1" dirty="0">
            <a:solidFill>
              <a:srgbClr val="000000"/>
            </a:solidFill>
          </a:endParaRPr>
        </a:p>
      </dgm:t>
    </dgm:pt>
    <dgm:pt modelId="{5AA9C2B9-E07C-420A-861D-92B4FEF8B269}" type="parTrans" cxnId="{3800BB2D-884D-4EC8-AE42-EEEEAC8F0473}">
      <dgm:prSet/>
      <dgm:spPr/>
      <dgm:t>
        <a:bodyPr/>
        <a:lstStyle/>
        <a:p>
          <a:pPr algn="l"/>
          <a:endParaRPr lang="en-US" sz="3200"/>
        </a:p>
      </dgm:t>
    </dgm:pt>
    <dgm:pt modelId="{EBE7C65D-E03A-4043-B05E-72128CE19D11}" type="sibTrans" cxnId="{3800BB2D-884D-4EC8-AE42-EEEEAC8F0473}">
      <dgm:prSet/>
      <dgm:spPr/>
      <dgm:t>
        <a:bodyPr/>
        <a:lstStyle/>
        <a:p>
          <a:pPr algn="l"/>
          <a:endParaRPr lang="en-US" sz="3200"/>
        </a:p>
      </dgm:t>
    </dgm:pt>
    <dgm:pt modelId="{748A92F1-C05B-42FE-8606-3B23B1FE2B5B}">
      <dgm:prSet phldrT="[Text]" custT="1"/>
      <dgm:spPr/>
      <dgm:t>
        <a:bodyPr/>
        <a:lstStyle/>
        <a:p>
          <a:pPr algn="l"/>
          <a:r>
            <a:rPr lang="en-US" sz="1200" b="1" dirty="0" smtClean="0">
              <a:solidFill>
                <a:srgbClr val="000000"/>
              </a:solidFill>
            </a:rPr>
            <a:t>PLM System Migration &amp; Co-existence</a:t>
          </a:r>
          <a:endParaRPr lang="en-US" sz="1200" b="1" dirty="0">
            <a:solidFill>
              <a:srgbClr val="000000"/>
            </a:solidFill>
          </a:endParaRPr>
        </a:p>
      </dgm:t>
    </dgm:pt>
    <dgm:pt modelId="{39A76236-1729-4FA0-A923-1624FEEFF477}" type="parTrans" cxnId="{6ADDC661-58F0-44C1-97AF-17348B3A9A7F}">
      <dgm:prSet/>
      <dgm:spPr/>
      <dgm:t>
        <a:bodyPr/>
        <a:lstStyle/>
        <a:p>
          <a:pPr algn="l"/>
          <a:endParaRPr lang="en-US" sz="3200"/>
        </a:p>
      </dgm:t>
    </dgm:pt>
    <dgm:pt modelId="{B19C021B-A4EE-4595-A787-2A714B46003F}" type="sibTrans" cxnId="{6ADDC661-58F0-44C1-97AF-17348B3A9A7F}">
      <dgm:prSet/>
      <dgm:spPr/>
      <dgm:t>
        <a:bodyPr/>
        <a:lstStyle/>
        <a:p>
          <a:pPr algn="l"/>
          <a:endParaRPr lang="en-US" sz="3200"/>
        </a:p>
      </dgm:t>
    </dgm:pt>
    <dgm:pt modelId="{6D930460-CE78-4DAF-B349-A46BE024DD01}">
      <dgm:prSet phldrT="[Text]" custT="1"/>
      <dgm:spPr/>
      <dgm:t>
        <a:bodyPr/>
        <a:lstStyle/>
        <a:p>
          <a:pPr algn="l"/>
          <a:endParaRPr lang="en-US" sz="1200" dirty="0"/>
        </a:p>
      </dgm:t>
    </dgm:pt>
    <dgm:pt modelId="{47444EA8-4DB0-4B14-A782-2F6A042F363E}" type="parTrans" cxnId="{902DDEC7-4767-463D-AB03-BEE532BDA944}">
      <dgm:prSet/>
      <dgm:spPr/>
      <dgm:t>
        <a:bodyPr/>
        <a:lstStyle/>
        <a:p>
          <a:pPr algn="l"/>
          <a:endParaRPr lang="en-US" sz="3200"/>
        </a:p>
      </dgm:t>
    </dgm:pt>
    <dgm:pt modelId="{420379C0-213B-4D83-A8F9-E74BBF424715}" type="sibTrans" cxnId="{902DDEC7-4767-463D-AB03-BEE532BDA944}">
      <dgm:prSet/>
      <dgm:spPr/>
      <dgm:t>
        <a:bodyPr/>
        <a:lstStyle/>
        <a:p>
          <a:pPr algn="l"/>
          <a:endParaRPr lang="en-US" sz="3200"/>
        </a:p>
      </dgm:t>
    </dgm:pt>
    <dgm:pt modelId="{42C8F8DE-7D2D-445B-8F43-130F91B89DA3}">
      <dgm:prSet phldrT="[Text]" custT="1"/>
      <dgm:spPr/>
      <dgm:t>
        <a:bodyPr/>
        <a:lstStyle/>
        <a:p>
          <a:pPr algn="l"/>
          <a:r>
            <a:rPr lang="en-US" sz="1200" b="1" dirty="0" smtClean="0">
              <a:solidFill>
                <a:srgbClr val="000000"/>
              </a:solidFill>
            </a:rPr>
            <a:t>Secure Online &amp; offline Collaboration</a:t>
          </a:r>
          <a:endParaRPr lang="en-US" sz="1200" b="1" dirty="0">
            <a:solidFill>
              <a:srgbClr val="000000"/>
            </a:solidFill>
          </a:endParaRPr>
        </a:p>
      </dgm:t>
    </dgm:pt>
    <dgm:pt modelId="{FAE021F1-0382-43E3-9C89-7CB1315D2BF3}" type="parTrans" cxnId="{B349277D-90F3-484B-80F9-55B86F9B9598}">
      <dgm:prSet/>
      <dgm:spPr/>
      <dgm:t>
        <a:bodyPr/>
        <a:lstStyle/>
        <a:p>
          <a:pPr algn="l"/>
          <a:endParaRPr lang="en-US" sz="3200"/>
        </a:p>
      </dgm:t>
    </dgm:pt>
    <dgm:pt modelId="{67322A75-753F-46F7-941A-D794CDBDB159}" type="sibTrans" cxnId="{B349277D-90F3-484B-80F9-55B86F9B9598}">
      <dgm:prSet/>
      <dgm:spPr/>
      <dgm:t>
        <a:bodyPr/>
        <a:lstStyle/>
        <a:p>
          <a:pPr algn="l"/>
          <a:endParaRPr lang="en-US" sz="3200"/>
        </a:p>
      </dgm:t>
    </dgm:pt>
    <dgm:pt modelId="{D19DD984-9ADF-41A7-87B4-D771B83282E8}">
      <dgm:prSet phldrT="[Text]" custT="1"/>
      <dgm:spPr/>
      <dgm:t>
        <a:bodyPr/>
        <a:lstStyle/>
        <a:p>
          <a:pPr algn="l"/>
          <a:endParaRPr lang="en-US" sz="1200" dirty="0"/>
        </a:p>
      </dgm:t>
    </dgm:pt>
    <dgm:pt modelId="{E8056552-5E31-44A7-B838-91DE692CE08B}" type="parTrans" cxnId="{DEC93D9E-C365-4EF6-A989-D0F9A4E49E13}">
      <dgm:prSet/>
      <dgm:spPr/>
      <dgm:t>
        <a:bodyPr/>
        <a:lstStyle/>
        <a:p>
          <a:pPr algn="l"/>
          <a:endParaRPr lang="en-US" sz="3200"/>
        </a:p>
      </dgm:t>
    </dgm:pt>
    <dgm:pt modelId="{4C24253B-6BF2-4C25-98C9-631867FB947D}" type="sibTrans" cxnId="{DEC93D9E-C365-4EF6-A989-D0F9A4E49E13}">
      <dgm:prSet/>
      <dgm:spPr/>
      <dgm:t>
        <a:bodyPr/>
        <a:lstStyle/>
        <a:p>
          <a:pPr algn="l"/>
          <a:endParaRPr lang="en-US" sz="3200"/>
        </a:p>
      </dgm:t>
    </dgm:pt>
    <dgm:pt modelId="{E1A7E4EA-9CD0-4F07-A885-194F102C5636}">
      <dgm:prSet phldrT="[Text]" custT="1"/>
      <dgm:spPr/>
      <dgm:t>
        <a:bodyPr/>
        <a:lstStyle/>
        <a:p>
          <a:pPr algn="l"/>
          <a:endParaRPr lang="en-US" sz="1200" dirty="0"/>
        </a:p>
      </dgm:t>
    </dgm:pt>
    <dgm:pt modelId="{2A8BBD36-DD21-4B0C-9B62-CE6136B63580}" type="parTrans" cxnId="{5343A5E6-8890-4BBF-B2BA-1AC090504CA2}">
      <dgm:prSet/>
      <dgm:spPr/>
      <dgm:t>
        <a:bodyPr/>
        <a:lstStyle/>
        <a:p>
          <a:pPr algn="l"/>
          <a:endParaRPr lang="en-US" sz="1600"/>
        </a:p>
      </dgm:t>
    </dgm:pt>
    <dgm:pt modelId="{3AE2A4C9-2BCA-4242-AD35-5AF54567FFC1}" type="sibTrans" cxnId="{5343A5E6-8890-4BBF-B2BA-1AC090504CA2}">
      <dgm:prSet/>
      <dgm:spPr/>
      <dgm:t>
        <a:bodyPr/>
        <a:lstStyle/>
        <a:p>
          <a:pPr algn="l"/>
          <a:endParaRPr lang="en-US" sz="1600"/>
        </a:p>
      </dgm:t>
    </dgm:pt>
    <dgm:pt modelId="{FF3FBB2B-893C-4931-AB67-D43616E24270}" type="pres">
      <dgm:prSet presAssocID="{C38E79D4-7250-4EB8-9BDE-BB4BA8E3BC27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3FD5CD57-C199-4FDB-AECA-E5BCC034C7B3}" type="pres">
      <dgm:prSet presAssocID="{F06663FF-362E-4AA5-ADE0-823CC5A78208}" presName="horFlow" presStyleCnt="0"/>
      <dgm:spPr/>
    </dgm:pt>
    <dgm:pt modelId="{4DD02C3D-0C36-4831-9A2B-237CD90AD887}" type="pres">
      <dgm:prSet presAssocID="{F06663FF-362E-4AA5-ADE0-823CC5A78208}" presName="bigChev" presStyleLbl="node1" presStyleIdx="0" presStyleCnt="5"/>
      <dgm:spPr/>
      <dgm:t>
        <a:bodyPr/>
        <a:lstStyle/>
        <a:p>
          <a:endParaRPr lang="en-US"/>
        </a:p>
      </dgm:t>
    </dgm:pt>
    <dgm:pt modelId="{9865D343-AEDE-4B07-9A1D-7317D32AB5C3}" type="pres">
      <dgm:prSet presAssocID="{CD1AB926-5B9F-42F0-9C3D-7A522BC7355E}" presName="parTrans" presStyleCnt="0"/>
      <dgm:spPr/>
    </dgm:pt>
    <dgm:pt modelId="{4DA812F1-E46C-494D-A37C-05291EE30303}" type="pres">
      <dgm:prSet presAssocID="{2981CAE3-11E9-4091-869F-4CF1D0FC9E27}" presName="node" presStyleLbl="alignAccFollowNode1" presStyleIdx="0" presStyleCnt="5" custScaleX="715324" custScaleY="1117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94BA2B-85A8-4E5B-A107-00461557C481}" type="pres">
      <dgm:prSet presAssocID="{F06663FF-362E-4AA5-ADE0-823CC5A78208}" presName="vSp" presStyleCnt="0"/>
      <dgm:spPr/>
    </dgm:pt>
    <dgm:pt modelId="{6DCEDD61-4806-4BB4-9DEF-3A731E0D4AAA}" type="pres">
      <dgm:prSet presAssocID="{AE8AFE6B-864C-4EAF-8F47-04B3C8B32AB7}" presName="horFlow" presStyleCnt="0"/>
      <dgm:spPr/>
    </dgm:pt>
    <dgm:pt modelId="{15E75519-E4D7-4A4A-9204-F733E44A22C8}" type="pres">
      <dgm:prSet presAssocID="{AE8AFE6B-864C-4EAF-8F47-04B3C8B32AB7}" presName="bigChev" presStyleLbl="node1" presStyleIdx="1" presStyleCnt="5"/>
      <dgm:spPr/>
      <dgm:t>
        <a:bodyPr/>
        <a:lstStyle/>
        <a:p>
          <a:endParaRPr lang="en-US"/>
        </a:p>
      </dgm:t>
    </dgm:pt>
    <dgm:pt modelId="{006A4D5E-7944-4392-9569-9D9A7D8C583C}" type="pres">
      <dgm:prSet presAssocID="{0236B76D-B2DD-4169-9AEC-CBE2E76F6783}" presName="parTrans" presStyleCnt="0"/>
      <dgm:spPr/>
    </dgm:pt>
    <dgm:pt modelId="{7FBC8364-92FE-41D1-B79A-42130553D79B}" type="pres">
      <dgm:prSet presAssocID="{B78141D6-2B92-4DE7-AA7D-A1FA33788D5B}" presName="node" presStyleLbl="alignAccFollowNode1" presStyleIdx="1" presStyleCnt="5" custScaleX="715324" custScaleY="1117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82A630-71CC-441C-BC26-F2B664FC67B8}" type="pres">
      <dgm:prSet presAssocID="{AE8AFE6B-864C-4EAF-8F47-04B3C8B32AB7}" presName="vSp" presStyleCnt="0"/>
      <dgm:spPr/>
    </dgm:pt>
    <dgm:pt modelId="{3316F7AB-B501-418F-9C69-A98F9DE62818}" type="pres">
      <dgm:prSet presAssocID="{E1A7E4EA-9CD0-4F07-A885-194F102C5636}" presName="horFlow" presStyleCnt="0"/>
      <dgm:spPr/>
    </dgm:pt>
    <dgm:pt modelId="{0521E37E-5816-4438-8D12-0CDB496C7DD4}" type="pres">
      <dgm:prSet presAssocID="{E1A7E4EA-9CD0-4F07-A885-194F102C5636}" presName="bigChev" presStyleLbl="node1" presStyleIdx="2" presStyleCnt="5"/>
      <dgm:spPr/>
      <dgm:t>
        <a:bodyPr/>
        <a:lstStyle/>
        <a:p>
          <a:endParaRPr lang="en-US"/>
        </a:p>
      </dgm:t>
    </dgm:pt>
    <dgm:pt modelId="{DD7AC552-67BD-4FFF-BAC1-63242C276BE9}" type="pres">
      <dgm:prSet presAssocID="{5AA9C2B9-E07C-420A-861D-92B4FEF8B269}" presName="parTrans" presStyleCnt="0"/>
      <dgm:spPr/>
    </dgm:pt>
    <dgm:pt modelId="{6297A8EC-A023-4ABA-BDAA-609BD36AD62C}" type="pres">
      <dgm:prSet presAssocID="{42DADF36-B958-4841-AB3C-C72CC57FA91F}" presName="node" presStyleLbl="alignAccFollowNode1" presStyleIdx="2" presStyleCnt="5" custScaleX="715324" custScaleY="1117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DCDE42-8E78-49B7-BC1F-75ABAA3E4B37}" type="pres">
      <dgm:prSet presAssocID="{E1A7E4EA-9CD0-4F07-A885-194F102C5636}" presName="vSp" presStyleCnt="0"/>
      <dgm:spPr/>
    </dgm:pt>
    <dgm:pt modelId="{A9AAC212-CD01-414C-9D83-B4CF73A4AD97}" type="pres">
      <dgm:prSet presAssocID="{6D930460-CE78-4DAF-B349-A46BE024DD01}" presName="horFlow" presStyleCnt="0"/>
      <dgm:spPr/>
    </dgm:pt>
    <dgm:pt modelId="{27B90A49-496A-4E94-8685-1B0F70295C8F}" type="pres">
      <dgm:prSet presAssocID="{6D930460-CE78-4DAF-B349-A46BE024DD01}" presName="bigChev" presStyleLbl="node1" presStyleIdx="3" presStyleCnt="5"/>
      <dgm:spPr/>
      <dgm:t>
        <a:bodyPr/>
        <a:lstStyle/>
        <a:p>
          <a:endParaRPr lang="en-US"/>
        </a:p>
      </dgm:t>
    </dgm:pt>
    <dgm:pt modelId="{515F0762-0492-4188-8642-88FFE3B9E501}" type="pres">
      <dgm:prSet presAssocID="{39A76236-1729-4FA0-A923-1624FEEFF477}" presName="parTrans" presStyleCnt="0"/>
      <dgm:spPr/>
    </dgm:pt>
    <dgm:pt modelId="{7270F718-5318-43A3-86EF-F88EB7B218A7}" type="pres">
      <dgm:prSet presAssocID="{748A92F1-C05B-42FE-8606-3B23B1FE2B5B}" presName="node" presStyleLbl="alignAccFollowNode1" presStyleIdx="3" presStyleCnt="5" custScaleX="715324" custScaleY="1117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A92386-4230-4D3B-8166-5BA65C7C478D}" type="pres">
      <dgm:prSet presAssocID="{6D930460-CE78-4DAF-B349-A46BE024DD01}" presName="vSp" presStyleCnt="0"/>
      <dgm:spPr/>
    </dgm:pt>
    <dgm:pt modelId="{5269CDD3-8C7F-4FDC-93E9-1449DE18D8EA}" type="pres">
      <dgm:prSet presAssocID="{D19DD984-9ADF-41A7-87B4-D771B83282E8}" presName="horFlow" presStyleCnt="0"/>
      <dgm:spPr/>
    </dgm:pt>
    <dgm:pt modelId="{F68ED98A-7BB6-4F16-B515-B824F8946F35}" type="pres">
      <dgm:prSet presAssocID="{D19DD984-9ADF-41A7-87B4-D771B83282E8}" presName="bigChev" presStyleLbl="node1" presStyleIdx="4" presStyleCnt="5"/>
      <dgm:spPr/>
      <dgm:t>
        <a:bodyPr/>
        <a:lstStyle/>
        <a:p>
          <a:endParaRPr lang="en-US"/>
        </a:p>
      </dgm:t>
    </dgm:pt>
    <dgm:pt modelId="{D2CE1268-3AD7-46C5-BBA5-B74F1D4706E8}" type="pres">
      <dgm:prSet presAssocID="{FAE021F1-0382-43E3-9C89-7CB1315D2BF3}" presName="parTrans" presStyleCnt="0"/>
      <dgm:spPr/>
    </dgm:pt>
    <dgm:pt modelId="{1FA4337E-0C50-46B1-9998-403678C7F0E9}" type="pres">
      <dgm:prSet presAssocID="{42C8F8DE-7D2D-445B-8F43-130F91B89DA3}" presName="node" presStyleLbl="alignAccFollowNode1" presStyleIdx="4" presStyleCnt="5" custScaleX="715324" custScaleY="1117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C4D4AC3-BB06-410E-B273-30B79166D836}" type="presOf" srcId="{AE8AFE6B-864C-4EAF-8F47-04B3C8B32AB7}" destId="{15E75519-E4D7-4A4A-9204-F733E44A22C8}" srcOrd="0" destOrd="0" presId="urn:microsoft.com/office/officeart/2005/8/layout/lProcess3"/>
    <dgm:cxn modelId="{6ADDC661-58F0-44C1-97AF-17348B3A9A7F}" srcId="{6D930460-CE78-4DAF-B349-A46BE024DD01}" destId="{748A92F1-C05B-42FE-8606-3B23B1FE2B5B}" srcOrd="0" destOrd="0" parTransId="{39A76236-1729-4FA0-A923-1624FEEFF477}" sibTransId="{B19C021B-A4EE-4595-A787-2A714B46003F}"/>
    <dgm:cxn modelId="{BA8B8A4C-DAE9-414F-9681-91F571C5F8D4}" type="presOf" srcId="{D19DD984-9ADF-41A7-87B4-D771B83282E8}" destId="{F68ED98A-7BB6-4F16-B515-B824F8946F35}" srcOrd="0" destOrd="0" presId="urn:microsoft.com/office/officeart/2005/8/layout/lProcess3"/>
    <dgm:cxn modelId="{C4AA43C3-B4D5-4AFD-95D1-4504A81636F2}" type="presOf" srcId="{42C8F8DE-7D2D-445B-8F43-130F91B89DA3}" destId="{1FA4337E-0C50-46B1-9998-403678C7F0E9}" srcOrd="0" destOrd="0" presId="urn:microsoft.com/office/officeart/2005/8/layout/lProcess3"/>
    <dgm:cxn modelId="{DA51C3D0-B4F3-40BA-8373-41901856C051}" type="presOf" srcId="{2981CAE3-11E9-4091-869F-4CF1D0FC9E27}" destId="{4DA812F1-E46C-494D-A37C-05291EE30303}" srcOrd="0" destOrd="0" presId="urn:microsoft.com/office/officeart/2005/8/layout/lProcess3"/>
    <dgm:cxn modelId="{5D55EFDD-7A4D-402A-9EAB-701A6E16A14A}" type="presOf" srcId="{6D930460-CE78-4DAF-B349-A46BE024DD01}" destId="{27B90A49-496A-4E94-8685-1B0F70295C8F}" srcOrd="0" destOrd="0" presId="urn:microsoft.com/office/officeart/2005/8/layout/lProcess3"/>
    <dgm:cxn modelId="{DA02DEFF-520C-4B86-BB8A-1C9FB3DBACBA}" type="presOf" srcId="{C38E79D4-7250-4EB8-9BDE-BB4BA8E3BC27}" destId="{FF3FBB2B-893C-4931-AB67-D43616E24270}" srcOrd="0" destOrd="0" presId="urn:microsoft.com/office/officeart/2005/8/layout/lProcess3"/>
    <dgm:cxn modelId="{B349277D-90F3-484B-80F9-55B86F9B9598}" srcId="{D19DD984-9ADF-41A7-87B4-D771B83282E8}" destId="{42C8F8DE-7D2D-445B-8F43-130F91B89DA3}" srcOrd="0" destOrd="0" parTransId="{FAE021F1-0382-43E3-9C89-7CB1315D2BF3}" sibTransId="{67322A75-753F-46F7-941A-D794CDBDB159}"/>
    <dgm:cxn modelId="{D85FCD3D-E118-47F0-BA44-534AA887BCC5}" type="presOf" srcId="{F06663FF-362E-4AA5-ADE0-823CC5A78208}" destId="{4DD02C3D-0C36-4831-9A2B-237CD90AD887}" srcOrd="0" destOrd="0" presId="urn:microsoft.com/office/officeart/2005/8/layout/lProcess3"/>
    <dgm:cxn modelId="{5B79F958-E4F3-42D2-858A-A3C93D53A3A8}" type="presOf" srcId="{42DADF36-B958-4841-AB3C-C72CC57FA91F}" destId="{6297A8EC-A023-4ABA-BDAA-609BD36AD62C}" srcOrd="0" destOrd="0" presId="urn:microsoft.com/office/officeart/2005/8/layout/lProcess3"/>
    <dgm:cxn modelId="{3800BB2D-884D-4EC8-AE42-EEEEAC8F0473}" srcId="{E1A7E4EA-9CD0-4F07-A885-194F102C5636}" destId="{42DADF36-B958-4841-AB3C-C72CC57FA91F}" srcOrd="0" destOrd="0" parTransId="{5AA9C2B9-E07C-420A-861D-92B4FEF8B269}" sibTransId="{EBE7C65D-E03A-4043-B05E-72128CE19D11}"/>
    <dgm:cxn modelId="{DEC93D9E-C365-4EF6-A989-D0F9A4E49E13}" srcId="{C38E79D4-7250-4EB8-9BDE-BB4BA8E3BC27}" destId="{D19DD984-9ADF-41A7-87B4-D771B83282E8}" srcOrd="4" destOrd="0" parTransId="{E8056552-5E31-44A7-B838-91DE692CE08B}" sibTransId="{4C24253B-6BF2-4C25-98C9-631867FB947D}"/>
    <dgm:cxn modelId="{5343A5E6-8890-4BBF-B2BA-1AC090504CA2}" srcId="{C38E79D4-7250-4EB8-9BDE-BB4BA8E3BC27}" destId="{E1A7E4EA-9CD0-4F07-A885-194F102C5636}" srcOrd="2" destOrd="0" parTransId="{2A8BBD36-DD21-4B0C-9B62-CE6136B63580}" sibTransId="{3AE2A4C9-2BCA-4242-AD35-5AF54567FFC1}"/>
    <dgm:cxn modelId="{0949CDFA-980F-42DC-8F8D-C10389770B3E}" srcId="{C38E79D4-7250-4EB8-9BDE-BB4BA8E3BC27}" destId="{F06663FF-362E-4AA5-ADE0-823CC5A78208}" srcOrd="0" destOrd="0" parTransId="{E8D67283-1A4A-4576-B4EA-CB4DAB7775DF}" sibTransId="{F2A796AF-487C-4223-806F-7B0E724141BA}"/>
    <dgm:cxn modelId="{AE24217C-B8D0-48DB-8D58-873CBDE39ED6}" type="presOf" srcId="{E1A7E4EA-9CD0-4F07-A885-194F102C5636}" destId="{0521E37E-5816-4438-8D12-0CDB496C7DD4}" srcOrd="0" destOrd="0" presId="urn:microsoft.com/office/officeart/2005/8/layout/lProcess3"/>
    <dgm:cxn modelId="{D7C9A911-34ED-4C76-8B70-6D0A528AFCB1}" type="presOf" srcId="{748A92F1-C05B-42FE-8606-3B23B1FE2B5B}" destId="{7270F718-5318-43A3-86EF-F88EB7B218A7}" srcOrd="0" destOrd="0" presId="urn:microsoft.com/office/officeart/2005/8/layout/lProcess3"/>
    <dgm:cxn modelId="{6EADB1C5-4692-4C56-9FE6-0D28698AA5CC}" srcId="{AE8AFE6B-864C-4EAF-8F47-04B3C8B32AB7}" destId="{B78141D6-2B92-4DE7-AA7D-A1FA33788D5B}" srcOrd="0" destOrd="0" parTransId="{0236B76D-B2DD-4169-9AEC-CBE2E76F6783}" sibTransId="{3E672289-7C67-4CD5-871F-8523D37B86DF}"/>
    <dgm:cxn modelId="{3B5A2201-1A22-4947-8EEF-17778767D4BE}" srcId="{C38E79D4-7250-4EB8-9BDE-BB4BA8E3BC27}" destId="{AE8AFE6B-864C-4EAF-8F47-04B3C8B32AB7}" srcOrd="1" destOrd="0" parTransId="{5163E898-E3B8-4E55-9499-91B164D7323C}" sibTransId="{D30B3A95-B7AE-4775-9911-24547A2EA6DE}"/>
    <dgm:cxn modelId="{CA66A621-923E-4384-B76B-6B36FB4D0FFC}" type="presOf" srcId="{B78141D6-2B92-4DE7-AA7D-A1FA33788D5B}" destId="{7FBC8364-92FE-41D1-B79A-42130553D79B}" srcOrd="0" destOrd="0" presId="urn:microsoft.com/office/officeart/2005/8/layout/lProcess3"/>
    <dgm:cxn modelId="{9BA87C63-6BF8-4F71-9EEF-45A2CDC1CB94}" srcId="{F06663FF-362E-4AA5-ADE0-823CC5A78208}" destId="{2981CAE3-11E9-4091-869F-4CF1D0FC9E27}" srcOrd="0" destOrd="0" parTransId="{CD1AB926-5B9F-42F0-9C3D-7A522BC7355E}" sibTransId="{DBD8A9BA-7F81-46E4-9947-1F21992E9297}"/>
    <dgm:cxn modelId="{902DDEC7-4767-463D-AB03-BEE532BDA944}" srcId="{C38E79D4-7250-4EB8-9BDE-BB4BA8E3BC27}" destId="{6D930460-CE78-4DAF-B349-A46BE024DD01}" srcOrd="3" destOrd="0" parTransId="{47444EA8-4DB0-4B14-A782-2F6A042F363E}" sibTransId="{420379C0-213B-4D83-A8F9-E74BBF424715}"/>
    <dgm:cxn modelId="{5363F403-C3AD-4BC7-BCAF-101E2A2AB67C}" type="presParOf" srcId="{FF3FBB2B-893C-4931-AB67-D43616E24270}" destId="{3FD5CD57-C199-4FDB-AECA-E5BCC034C7B3}" srcOrd="0" destOrd="0" presId="urn:microsoft.com/office/officeart/2005/8/layout/lProcess3"/>
    <dgm:cxn modelId="{00834BFF-1E52-4914-9C1C-5C1B1ECD3019}" type="presParOf" srcId="{3FD5CD57-C199-4FDB-AECA-E5BCC034C7B3}" destId="{4DD02C3D-0C36-4831-9A2B-237CD90AD887}" srcOrd="0" destOrd="0" presId="urn:microsoft.com/office/officeart/2005/8/layout/lProcess3"/>
    <dgm:cxn modelId="{C06F8912-A8D6-4AA3-9389-2ABAF9173632}" type="presParOf" srcId="{3FD5CD57-C199-4FDB-AECA-E5BCC034C7B3}" destId="{9865D343-AEDE-4B07-9A1D-7317D32AB5C3}" srcOrd="1" destOrd="0" presId="urn:microsoft.com/office/officeart/2005/8/layout/lProcess3"/>
    <dgm:cxn modelId="{23F441CF-7E0E-47C6-A7F2-AC4426F08693}" type="presParOf" srcId="{3FD5CD57-C199-4FDB-AECA-E5BCC034C7B3}" destId="{4DA812F1-E46C-494D-A37C-05291EE30303}" srcOrd="2" destOrd="0" presId="urn:microsoft.com/office/officeart/2005/8/layout/lProcess3"/>
    <dgm:cxn modelId="{49B05DB3-2F4D-4F8D-A60F-6903FFF4C01C}" type="presParOf" srcId="{FF3FBB2B-893C-4931-AB67-D43616E24270}" destId="{FE94BA2B-85A8-4E5B-A107-00461557C481}" srcOrd="1" destOrd="0" presId="urn:microsoft.com/office/officeart/2005/8/layout/lProcess3"/>
    <dgm:cxn modelId="{4E2DDD57-F026-4106-ADA1-7F3CF01304D3}" type="presParOf" srcId="{FF3FBB2B-893C-4931-AB67-D43616E24270}" destId="{6DCEDD61-4806-4BB4-9DEF-3A731E0D4AAA}" srcOrd="2" destOrd="0" presId="urn:microsoft.com/office/officeart/2005/8/layout/lProcess3"/>
    <dgm:cxn modelId="{349A0AF1-D614-42EE-926E-031A22E4C888}" type="presParOf" srcId="{6DCEDD61-4806-4BB4-9DEF-3A731E0D4AAA}" destId="{15E75519-E4D7-4A4A-9204-F733E44A22C8}" srcOrd="0" destOrd="0" presId="urn:microsoft.com/office/officeart/2005/8/layout/lProcess3"/>
    <dgm:cxn modelId="{1E470990-18E0-4234-B513-BEB6A082BF6E}" type="presParOf" srcId="{6DCEDD61-4806-4BB4-9DEF-3A731E0D4AAA}" destId="{006A4D5E-7944-4392-9569-9D9A7D8C583C}" srcOrd="1" destOrd="0" presId="urn:microsoft.com/office/officeart/2005/8/layout/lProcess3"/>
    <dgm:cxn modelId="{BC8C7C9C-1374-4346-91B9-0BB66181F794}" type="presParOf" srcId="{6DCEDD61-4806-4BB4-9DEF-3A731E0D4AAA}" destId="{7FBC8364-92FE-41D1-B79A-42130553D79B}" srcOrd="2" destOrd="0" presId="urn:microsoft.com/office/officeart/2005/8/layout/lProcess3"/>
    <dgm:cxn modelId="{7103743F-F4B4-43A2-894C-3169529F4C47}" type="presParOf" srcId="{FF3FBB2B-893C-4931-AB67-D43616E24270}" destId="{F582A630-71CC-441C-BC26-F2B664FC67B8}" srcOrd="3" destOrd="0" presId="urn:microsoft.com/office/officeart/2005/8/layout/lProcess3"/>
    <dgm:cxn modelId="{D8E543E0-8A2F-44FE-BE86-014CA79D5B69}" type="presParOf" srcId="{FF3FBB2B-893C-4931-AB67-D43616E24270}" destId="{3316F7AB-B501-418F-9C69-A98F9DE62818}" srcOrd="4" destOrd="0" presId="urn:microsoft.com/office/officeart/2005/8/layout/lProcess3"/>
    <dgm:cxn modelId="{5ABD87D2-AD4B-473A-9E65-11E0A55249D1}" type="presParOf" srcId="{3316F7AB-B501-418F-9C69-A98F9DE62818}" destId="{0521E37E-5816-4438-8D12-0CDB496C7DD4}" srcOrd="0" destOrd="0" presId="urn:microsoft.com/office/officeart/2005/8/layout/lProcess3"/>
    <dgm:cxn modelId="{2DCF92ED-2077-4767-897F-1EFB72C4A649}" type="presParOf" srcId="{3316F7AB-B501-418F-9C69-A98F9DE62818}" destId="{DD7AC552-67BD-4FFF-BAC1-63242C276BE9}" srcOrd="1" destOrd="0" presId="urn:microsoft.com/office/officeart/2005/8/layout/lProcess3"/>
    <dgm:cxn modelId="{E3144FCB-9CC9-4893-AE40-E3435878E780}" type="presParOf" srcId="{3316F7AB-B501-418F-9C69-A98F9DE62818}" destId="{6297A8EC-A023-4ABA-BDAA-609BD36AD62C}" srcOrd="2" destOrd="0" presId="urn:microsoft.com/office/officeart/2005/8/layout/lProcess3"/>
    <dgm:cxn modelId="{B921C977-54FE-4E29-AA64-7ED2C4DD2C83}" type="presParOf" srcId="{FF3FBB2B-893C-4931-AB67-D43616E24270}" destId="{1BDCDE42-8E78-49B7-BC1F-75ABAA3E4B37}" srcOrd="5" destOrd="0" presId="urn:microsoft.com/office/officeart/2005/8/layout/lProcess3"/>
    <dgm:cxn modelId="{DDD4F5D7-5495-4427-B455-728E7FDD859E}" type="presParOf" srcId="{FF3FBB2B-893C-4931-AB67-D43616E24270}" destId="{A9AAC212-CD01-414C-9D83-B4CF73A4AD97}" srcOrd="6" destOrd="0" presId="urn:microsoft.com/office/officeart/2005/8/layout/lProcess3"/>
    <dgm:cxn modelId="{D5F23339-D932-468F-B304-D3B7FA235637}" type="presParOf" srcId="{A9AAC212-CD01-414C-9D83-B4CF73A4AD97}" destId="{27B90A49-496A-4E94-8685-1B0F70295C8F}" srcOrd="0" destOrd="0" presId="urn:microsoft.com/office/officeart/2005/8/layout/lProcess3"/>
    <dgm:cxn modelId="{5084C424-5099-47AC-A7D4-459E2D89FE06}" type="presParOf" srcId="{A9AAC212-CD01-414C-9D83-B4CF73A4AD97}" destId="{515F0762-0492-4188-8642-88FFE3B9E501}" srcOrd="1" destOrd="0" presId="urn:microsoft.com/office/officeart/2005/8/layout/lProcess3"/>
    <dgm:cxn modelId="{FA4E68A4-0C6F-42D4-8A4B-9C952AFCF628}" type="presParOf" srcId="{A9AAC212-CD01-414C-9D83-B4CF73A4AD97}" destId="{7270F718-5318-43A3-86EF-F88EB7B218A7}" srcOrd="2" destOrd="0" presId="urn:microsoft.com/office/officeart/2005/8/layout/lProcess3"/>
    <dgm:cxn modelId="{B72196F5-DC52-4057-A7CB-FD8613E77387}" type="presParOf" srcId="{FF3FBB2B-893C-4931-AB67-D43616E24270}" destId="{82A92386-4230-4D3B-8166-5BA65C7C478D}" srcOrd="7" destOrd="0" presId="urn:microsoft.com/office/officeart/2005/8/layout/lProcess3"/>
    <dgm:cxn modelId="{EEEECBD2-2A5A-41BC-9B08-E26FF4F7CB7E}" type="presParOf" srcId="{FF3FBB2B-893C-4931-AB67-D43616E24270}" destId="{5269CDD3-8C7F-4FDC-93E9-1449DE18D8EA}" srcOrd="8" destOrd="0" presId="urn:microsoft.com/office/officeart/2005/8/layout/lProcess3"/>
    <dgm:cxn modelId="{F23489B1-834D-4103-A695-3ED24A6BBA5A}" type="presParOf" srcId="{5269CDD3-8C7F-4FDC-93E9-1449DE18D8EA}" destId="{F68ED98A-7BB6-4F16-B515-B824F8946F35}" srcOrd="0" destOrd="0" presId="urn:microsoft.com/office/officeart/2005/8/layout/lProcess3"/>
    <dgm:cxn modelId="{047F95CA-25DC-40DE-AD4A-622578A4E4E7}" type="presParOf" srcId="{5269CDD3-8C7F-4FDC-93E9-1449DE18D8EA}" destId="{D2CE1268-3AD7-46C5-BBA5-B74F1D4706E8}" srcOrd="1" destOrd="0" presId="urn:microsoft.com/office/officeart/2005/8/layout/lProcess3"/>
    <dgm:cxn modelId="{4A6F2415-95B3-45C3-A3A9-0630BB95B172}" type="presParOf" srcId="{5269CDD3-8C7F-4FDC-93E9-1449DE18D8EA}" destId="{1FA4337E-0C50-46B1-9998-403678C7F0E9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FD2B65F-6A86-4613-9ACF-46A966ED2C5B}" type="doc">
      <dgm:prSet loTypeId="urn:microsoft.com/office/officeart/2005/8/layout/hProcess7#1" loCatId="list" qsTypeId="urn:microsoft.com/office/officeart/2005/8/quickstyle/simple3" qsCatId="simple" csTypeId="urn:microsoft.com/office/officeart/2005/8/colors/accent1_2#2" csCatId="accent1" phldr="1"/>
      <dgm:spPr/>
      <dgm:t>
        <a:bodyPr/>
        <a:lstStyle/>
        <a:p>
          <a:endParaRPr lang="en-US"/>
        </a:p>
      </dgm:t>
    </dgm:pt>
    <dgm:pt modelId="{C9048C91-095A-41E2-8F0A-E64767C00DB9}">
      <dgm:prSet phldrT="[Text]"/>
      <dgm:spPr/>
      <dgm:t>
        <a:bodyPr/>
        <a:lstStyle/>
        <a:p>
          <a:pPr algn="r"/>
          <a:r>
            <a:rPr lang="en-US" dirty="0" smtClean="0"/>
            <a:t>Services</a:t>
          </a:r>
          <a:endParaRPr lang="en-US" dirty="0"/>
        </a:p>
      </dgm:t>
    </dgm:pt>
    <dgm:pt modelId="{0ADD04B7-B191-44E3-BB28-4B3A840153FB}" type="parTrans" cxnId="{673F0B1D-C660-48A6-9B4A-B019313573DA}">
      <dgm:prSet/>
      <dgm:spPr/>
      <dgm:t>
        <a:bodyPr/>
        <a:lstStyle/>
        <a:p>
          <a:endParaRPr lang="en-US"/>
        </a:p>
      </dgm:t>
    </dgm:pt>
    <dgm:pt modelId="{D6BD9885-6610-4FA0-8F9E-3B96593EA1A8}" type="sibTrans" cxnId="{673F0B1D-C660-48A6-9B4A-B019313573DA}">
      <dgm:prSet/>
      <dgm:spPr/>
      <dgm:t>
        <a:bodyPr/>
        <a:lstStyle/>
        <a:p>
          <a:endParaRPr lang="en-US"/>
        </a:p>
      </dgm:t>
    </dgm:pt>
    <dgm:pt modelId="{CAC5689B-A24B-4EA4-BE92-E383306DCB18}">
      <dgm:prSet phldrT="[Text]"/>
      <dgm:spPr/>
      <dgm:t>
        <a:bodyPr/>
        <a:lstStyle/>
        <a:p>
          <a:r>
            <a:rPr lang="en-US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Process</a:t>
          </a:r>
          <a:endParaRPr lang="en-US" b="1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756B6638-CE11-4B92-98B4-3E8CD0C04B6C}" type="parTrans" cxnId="{83B2DEDF-4B3C-4128-86E3-92994A253AF9}">
      <dgm:prSet/>
      <dgm:spPr/>
      <dgm:t>
        <a:bodyPr/>
        <a:lstStyle/>
        <a:p>
          <a:endParaRPr lang="en-US"/>
        </a:p>
      </dgm:t>
    </dgm:pt>
    <dgm:pt modelId="{2954601B-6081-4551-B8CD-9F93273DBD17}" type="sibTrans" cxnId="{83B2DEDF-4B3C-4128-86E3-92994A253AF9}">
      <dgm:prSet/>
      <dgm:spPr/>
      <dgm:t>
        <a:bodyPr/>
        <a:lstStyle/>
        <a:p>
          <a:endParaRPr lang="en-US"/>
        </a:p>
      </dgm:t>
    </dgm:pt>
    <dgm:pt modelId="{1DDE0591-3AFF-46A0-B38B-8F71B138DB4F}">
      <dgm:prSet phldrT="[Text]"/>
      <dgm:spPr/>
      <dgm:t>
        <a:bodyPr/>
        <a:lstStyle/>
        <a:p>
          <a:pPr algn="r"/>
          <a:r>
            <a:rPr lang="en-US" dirty="0" smtClean="0"/>
            <a:t>Services</a:t>
          </a:r>
          <a:endParaRPr lang="en-US" dirty="0"/>
        </a:p>
      </dgm:t>
    </dgm:pt>
    <dgm:pt modelId="{FAA8E036-937C-43E8-A167-B395FCD737EE}" type="parTrans" cxnId="{9C952FCA-1776-4955-A149-9F4BDEF5CB30}">
      <dgm:prSet/>
      <dgm:spPr/>
      <dgm:t>
        <a:bodyPr/>
        <a:lstStyle/>
        <a:p>
          <a:endParaRPr lang="en-US"/>
        </a:p>
      </dgm:t>
    </dgm:pt>
    <dgm:pt modelId="{5F21E97E-C3EE-4E71-93AF-50801330482C}" type="sibTrans" cxnId="{9C952FCA-1776-4955-A149-9F4BDEF5CB30}">
      <dgm:prSet/>
      <dgm:spPr/>
      <dgm:t>
        <a:bodyPr/>
        <a:lstStyle/>
        <a:p>
          <a:endParaRPr lang="en-US"/>
        </a:p>
      </dgm:t>
    </dgm:pt>
    <dgm:pt modelId="{233C544E-8220-41BA-A2B6-20BBC8510E81}">
      <dgm:prSet phldrT="[Text]"/>
      <dgm:spPr/>
      <dgm:t>
        <a:bodyPr/>
        <a:lstStyle/>
        <a:p>
          <a:r>
            <a:rPr lang="en-US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Composed</a:t>
          </a:r>
          <a:endParaRPr lang="en-US" b="1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07DE1BAE-FBDA-480D-8CED-85023E4CC434}" type="parTrans" cxnId="{93055491-0A41-4CFB-97D7-ADF361BAAA0F}">
      <dgm:prSet/>
      <dgm:spPr/>
      <dgm:t>
        <a:bodyPr/>
        <a:lstStyle/>
        <a:p>
          <a:endParaRPr lang="en-US"/>
        </a:p>
      </dgm:t>
    </dgm:pt>
    <dgm:pt modelId="{4209DF2F-0899-491D-A627-6776D78D8A3A}" type="sibTrans" cxnId="{93055491-0A41-4CFB-97D7-ADF361BAAA0F}">
      <dgm:prSet/>
      <dgm:spPr/>
      <dgm:t>
        <a:bodyPr/>
        <a:lstStyle/>
        <a:p>
          <a:endParaRPr lang="en-US"/>
        </a:p>
      </dgm:t>
    </dgm:pt>
    <dgm:pt modelId="{34858AFC-1297-488A-876D-BDB0AAB8CA02}">
      <dgm:prSet phldrT="[Text]"/>
      <dgm:spPr/>
      <dgm:t>
        <a:bodyPr/>
        <a:lstStyle/>
        <a:p>
          <a:pPr algn="r"/>
          <a:r>
            <a:rPr lang="en-US" dirty="0" smtClean="0"/>
            <a:t>Services</a:t>
          </a:r>
          <a:endParaRPr lang="en-US" dirty="0"/>
        </a:p>
      </dgm:t>
    </dgm:pt>
    <dgm:pt modelId="{0DEA2762-72A0-43D0-B8A4-1441CC04E3B3}" type="parTrans" cxnId="{B86635EC-A900-4E18-A179-2E1A01D18B44}">
      <dgm:prSet/>
      <dgm:spPr/>
      <dgm:t>
        <a:bodyPr/>
        <a:lstStyle/>
        <a:p>
          <a:endParaRPr lang="en-US"/>
        </a:p>
      </dgm:t>
    </dgm:pt>
    <dgm:pt modelId="{60CB898C-6E0A-46E0-AFF8-98DC59708111}" type="sibTrans" cxnId="{B86635EC-A900-4E18-A179-2E1A01D18B44}">
      <dgm:prSet/>
      <dgm:spPr/>
      <dgm:t>
        <a:bodyPr/>
        <a:lstStyle/>
        <a:p>
          <a:endParaRPr lang="en-US"/>
        </a:p>
      </dgm:t>
    </dgm:pt>
    <dgm:pt modelId="{DCD14B52-90F3-4F18-AC92-C0F4DDB44C60}">
      <dgm:prSet phldrT="[Text]"/>
      <dgm:spPr/>
      <dgm:t>
        <a:bodyPr/>
        <a:lstStyle/>
        <a:p>
          <a:r>
            <a:rPr lang="en-US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Data</a:t>
          </a:r>
          <a:endParaRPr lang="en-US" b="1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gm:t>
    </dgm:pt>
    <dgm:pt modelId="{33EAFF5B-399B-4048-9A8D-1B4313366594}" type="parTrans" cxnId="{87AB2EEB-747E-44BE-8BCB-4FF579D1F1CF}">
      <dgm:prSet/>
      <dgm:spPr/>
      <dgm:t>
        <a:bodyPr/>
        <a:lstStyle/>
        <a:p>
          <a:endParaRPr lang="en-US"/>
        </a:p>
      </dgm:t>
    </dgm:pt>
    <dgm:pt modelId="{DE93956F-C087-410A-A29C-55AEFE09B821}" type="sibTrans" cxnId="{87AB2EEB-747E-44BE-8BCB-4FF579D1F1CF}">
      <dgm:prSet/>
      <dgm:spPr/>
      <dgm:t>
        <a:bodyPr/>
        <a:lstStyle/>
        <a:p>
          <a:endParaRPr lang="en-US"/>
        </a:p>
      </dgm:t>
    </dgm:pt>
    <dgm:pt modelId="{7C4814FC-D408-48FB-9E51-5B2FBE3D9090}" type="pres">
      <dgm:prSet presAssocID="{AFD2B65F-6A86-4613-9ACF-46A966ED2C5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CCB2BE7-4AB3-4138-A147-8DA1B460777B}" type="pres">
      <dgm:prSet presAssocID="{C9048C91-095A-41E2-8F0A-E64767C00DB9}" presName="compositeNode" presStyleCnt="0">
        <dgm:presLayoutVars>
          <dgm:bulletEnabled val="1"/>
        </dgm:presLayoutVars>
      </dgm:prSet>
      <dgm:spPr/>
    </dgm:pt>
    <dgm:pt modelId="{B0DC3C98-5790-4AD6-8C74-6C21327B2EB8}" type="pres">
      <dgm:prSet presAssocID="{C9048C91-095A-41E2-8F0A-E64767C00DB9}" presName="bgRect" presStyleLbl="node1" presStyleIdx="0" presStyleCnt="3"/>
      <dgm:spPr/>
      <dgm:t>
        <a:bodyPr/>
        <a:lstStyle/>
        <a:p>
          <a:endParaRPr lang="en-US"/>
        </a:p>
      </dgm:t>
    </dgm:pt>
    <dgm:pt modelId="{929CA6F6-BD2A-49C6-932F-9BE7D40F0A1F}" type="pres">
      <dgm:prSet presAssocID="{C9048C91-095A-41E2-8F0A-E64767C00DB9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F59382-1941-4F10-92BF-C37185AF859D}" type="pres">
      <dgm:prSet presAssocID="{C9048C91-095A-41E2-8F0A-E64767C00DB9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C8F3B0-9783-4C9B-A3EC-58AC54653DED}" type="pres">
      <dgm:prSet presAssocID="{D6BD9885-6610-4FA0-8F9E-3B96593EA1A8}" presName="hSp" presStyleCnt="0"/>
      <dgm:spPr/>
    </dgm:pt>
    <dgm:pt modelId="{0FB523B3-2EE9-4D61-918F-E33A4CC765C3}" type="pres">
      <dgm:prSet presAssocID="{D6BD9885-6610-4FA0-8F9E-3B96593EA1A8}" presName="vProcSp" presStyleCnt="0"/>
      <dgm:spPr/>
    </dgm:pt>
    <dgm:pt modelId="{C85606A3-1BE8-4F5A-B06F-16E854C0F5D9}" type="pres">
      <dgm:prSet presAssocID="{D6BD9885-6610-4FA0-8F9E-3B96593EA1A8}" presName="vSp1" presStyleCnt="0"/>
      <dgm:spPr/>
    </dgm:pt>
    <dgm:pt modelId="{FE492224-DE4E-4B67-8BF5-90FCCF582ACA}" type="pres">
      <dgm:prSet presAssocID="{D6BD9885-6610-4FA0-8F9E-3B96593EA1A8}" presName="simulatedConn" presStyleLbl="solidFgAcc1" presStyleIdx="0" presStyleCnt="2"/>
      <dgm:spPr/>
    </dgm:pt>
    <dgm:pt modelId="{2A1D1C20-DCA8-4A7B-8A0D-AC16315B41B1}" type="pres">
      <dgm:prSet presAssocID="{D6BD9885-6610-4FA0-8F9E-3B96593EA1A8}" presName="vSp2" presStyleCnt="0"/>
      <dgm:spPr/>
    </dgm:pt>
    <dgm:pt modelId="{00D4C2BD-3DD8-45BB-8A67-2FCA134A88B3}" type="pres">
      <dgm:prSet presAssocID="{D6BD9885-6610-4FA0-8F9E-3B96593EA1A8}" presName="sibTrans" presStyleCnt="0"/>
      <dgm:spPr/>
    </dgm:pt>
    <dgm:pt modelId="{E971D91E-99A8-4FE9-AFE4-C8112A2ECE17}" type="pres">
      <dgm:prSet presAssocID="{1DDE0591-3AFF-46A0-B38B-8F71B138DB4F}" presName="compositeNode" presStyleCnt="0">
        <dgm:presLayoutVars>
          <dgm:bulletEnabled val="1"/>
        </dgm:presLayoutVars>
      </dgm:prSet>
      <dgm:spPr/>
    </dgm:pt>
    <dgm:pt modelId="{497CDBDB-0C1E-4E41-A547-07B9E6FEC941}" type="pres">
      <dgm:prSet presAssocID="{1DDE0591-3AFF-46A0-B38B-8F71B138DB4F}" presName="bgRect" presStyleLbl="node1" presStyleIdx="1" presStyleCnt="3"/>
      <dgm:spPr/>
      <dgm:t>
        <a:bodyPr/>
        <a:lstStyle/>
        <a:p>
          <a:endParaRPr lang="en-US"/>
        </a:p>
      </dgm:t>
    </dgm:pt>
    <dgm:pt modelId="{E446F8B3-B02E-4BB5-8761-D12E0DFA5F48}" type="pres">
      <dgm:prSet presAssocID="{1DDE0591-3AFF-46A0-B38B-8F71B138DB4F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A65F7A-D4C0-41F8-8A43-F843285566F2}" type="pres">
      <dgm:prSet presAssocID="{1DDE0591-3AFF-46A0-B38B-8F71B138DB4F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6D8A50-77CA-4656-A565-3F304364FF93}" type="pres">
      <dgm:prSet presAssocID="{5F21E97E-C3EE-4E71-93AF-50801330482C}" presName="hSp" presStyleCnt="0"/>
      <dgm:spPr/>
    </dgm:pt>
    <dgm:pt modelId="{4B6B4EAC-E797-49FB-8E99-1DC50D053503}" type="pres">
      <dgm:prSet presAssocID="{5F21E97E-C3EE-4E71-93AF-50801330482C}" presName="vProcSp" presStyleCnt="0"/>
      <dgm:spPr/>
    </dgm:pt>
    <dgm:pt modelId="{AB21E1A3-0EAC-4B3B-9B99-EFB27489AA4A}" type="pres">
      <dgm:prSet presAssocID="{5F21E97E-C3EE-4E71-93AF-50801330482C}" presName="vSp1" presStyleCnt="0"/>
      <dgm:spPr/>
    </dgm:pt>
    <dgm:pt modelId="{09810FCD-1931-4B8F-AB9D-AEBA847F1B18}" type="pres">
      <dgm:prSet presAssocID="{5F21E97E-C3EE-4E71-93AF-50801330482C}" presName="simulatedConn" presStyleLbl="solidFgAcc1" presStyleIdx="1" presStyleCnt="2"/>
      <dgm:spPr/>
    </dgm:pt>
    <dgm:pt modelId="{53DE26B4-1FD0-44C8-AC35-8DF60DFF2160}" type="pres">
      <dgm:prSet presAssocID="{5F21E97E-C3EE-4E71-93AF-50801330482C}" presName="vSp2" presStyleCnt="0"/>
      <dgm:spPr/>
    </dgm:pt>
    <dgm:pt modelId="{79EE725E-CCFC-4A04-A8EC-199F144695B0}" type="pres">
      <dgm:prSet presAssocID="{5F21E97E-C3EE-4E71-93AF-50801330482C}" presName="sibTrans" presStyleCnt="0"/>
      <dgm:spPr/>
    </dgm:pt>
    <dgm:pt modelId="{9CECD972-6F4A-46A5-93F3-2E47F66352AD}" type="pres">
      <dgm:prSet presAssocID="{34858AFC-1297-488A-876D-BDB0AAB8CA02}" presName="compositeNode" presStyleCnt="0">
        <dgm:presLayoutVars>
          <dgm:bulletEnabled val="1"/>
        </dgm:presLayoutVars>
      </dgm:prSet>
      <dgm:spPr/>
    </dgm:pt>
    <dgm:pt modelId="{78F043C9-69BA-42E7-AC5E-FDD50FD158B6}" type="pres">
      <dgm:prSet presAssocID="{34858AFC-1297-488A-876D-BDB0AAB8CA02}" presName="bgRect" presStyleLbl="node1" presStyleIdx="2" presStyleCnt="3"/>
      <dgm:spPr/>
      <dgm:t>
        <a:bodyPr/>
        <a:lstStyle/>
        <a:p>
          <a:endParaRPr lang="en-US"/>
        </a:p>
      </dgm:t>
    </dgm:pt>
    <dgm:pt modelId="{6BB1DC36-3E80-42DF-A36E-74FA7E8A57A7}" type="pres">
      <dgm:prSet presAssocID="{34858AFC-1297-488A-876D-BDB0AAB8CA02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BC6D21-2D5F-4EAF-B2F0-30DF4C5F043D}" type="pres">
      <dgm:prSet presAssocID="{34858AFC-1297-488A-876D-BDB0AAB8CA02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19538BE-2260-46AC-AAB8-9E3CC74872D2}" type="presOf" srcId="{233C544E-8220-41BA-A2B6-20BBC8510E81}" destId="{32A65F7A-D4C0-41F8-8A43-F843285566F2}" srcOrd="0" destOrd="0" presId="urn:microsoft.com/office/officeart/2005/8/layout/hProcess7#1"/>
    <dgm:cxn modelId="{1BA1B077-82C0-4F51-B5D8-25B8E282F5AC}" type="presOf" srcId="{34858AFC-1297-488A-876D-BDB0AAB8CA02}" destId="{6BB1DC36-3E80-42DF-A36E-74FA7E8A57A7}" srcOrd="1" destOrd="0" presId="urn:microsoft.com/office/officeart/2005/8/layout/hProcess7#1"/>
    <dgm:cxn modelId="{673F0B1D-C660-48A6-9B4A-B019313573DA}" srcId="{AFD2B65F-6A86-4613-9ACF-46A966ED2C5B}" destId="{C9048C91-095A-41E2-8F0A-E64767C00DB9}" srcOrd="0" destOrd="0" parTransId="{0ADD04B7-B191-44E3-BB28-4B3A840153FB}" sibTransId="{D6BD9885-6610-4FA0-8F9E-3B96593EA1A8}"/>
    <dgm:cxn modelId="{B86635EC-A900-4E18-A179-2E1A01D18B44}" srcId="{AFD2B65F-6A86-4613-9ACF-46A966ED2C5B}" destId="{34858AFC-1297-488A-876D-BDB0AAB8CA02}" srcOrd="2" destOrd="0" parTransId="{0DEA2762-72A0-43D0-B8A4-1441CC04E3B3}" sibTransId="{60CB898C-6E0A-46E0-AFF8-98DC59708111}"/>
    <dgm:cxn modelId="{B7222D28-F6E9-4891-9E1A-B6901F155397}" type="presOf" srcId="{C9048C91-095A-41E2-8F0A-E64767C00DB9}" destId="{929CA6F6-BD2A-49C6-932F-9BE7D40F0A1F}" srcOrd="1" destOrd="0" presId="urn:microsoft.com/office/officeart/2005/8/layout/hProcess7#1"/>
    <dgm:cxn modelId="{1BF2C7D6-3741-4AD0-AF5E-F0D4BF9CE400}" type="presOf" srcId="{DCD14B52-90F3-4F18-AC92-C0F4DDB44C60}" destId="{F7BC6D21-2D5F-4EAF-B2F0-30DF4C5F043D}" srcOrd="0" destOrd="0" presId="urn:microsoft.com/office/officeart/2005/8/layout/hProcess7#1"/>
    <dgm:cxn modelId="{6E5A3AF5-3CD7-466B-96FA-56EC9B0376C9}" type="presOf" srcId="{C9048C91-095A-41E2-8F0A-E64767C00DB9}" destId="{B0DC3C98-5790-4AD6-8C74-6C21327B2EB8}" srcOrd="0" destOrd="0" presId="urn:microsoft.com/office/officeart/2005/8/layout/hProcess7#1"/>
    <dgm:cxn modelId="{93055491-0A41-4CFB-97D7-ADF361BAAA0F}" srcId="{1DDE0591-3AFF-46A0-B38B-8F71B138DB4F}" destId="{233C544E-8220-41BA-A2B6-20BBC8510E81}" srcOrd="0" destOrd="0" parTransId="{07DE1BAE-FBDA-480D-8CED-85023E4CC434}" sibTransId="{4209DF2F-0899-491D-A627-6776D78D8A3A}"/>
    <dgm:cxn modelId="{1B9925F3-9663-47E6-860B-D6A29F0BCEBD}" type="presOf" srcId="{CAC5689B-A24B-4EA4-BE92-E383306DCB18}" destId="{63F59382-1941-4F10-92BF-C37185AF859D}" srcOrd="0" destOrd="0" presId="urn:microsoft.com/office/officeart/2005/8/layout/hProcess7#1"/>
    <dgm:cxn modelId="{9C952FCA-1776-4955-A149-9F4BDEF5CB30}" srcId="{AFD2B65F-6A86-4613-9ACF-46A966ED2C5B}" destId="{1DDE0591-3AFF-46A0-B38B-8F71B138DB4F}" srcOrd="1" destOrd="0" parTransId="{FAA8E036-937C-43E8-A167-B395FCD737EE}" sibTransId="{5F21E97E-C3EE-4E71-93AF-50801330482C}"/>
    <dgm:cxn modelId="{3660B092-803B-4318-9CEA-E805B9DB550D}" type="presOf" srcId="{34858AFC-1297-488A-876D-BDB0AAB8CA02}" destId="{78F043C9-69BA-42E7-AC5E-FDD50FD158B6}" srcOrd="0" destOrd="0" presId="urn:microsoft.com/office/officeart/2005/8/layout/hProcess7#1"/>
    <dgm:cxn modelId="{87AB2EEB-747E-44BE-8BCB-4FF579D1F1CF}" srcId="{34858AFC-1297-488A-876D-BDB0AAB8CA02}" destId="{DCD14B52-90F3-4F18-AC92-C0F4DDB44C60}" srcOrd="0" destOrd="0" parTransId="{33EAFF5B-399B-4048-9A8D-1B4313366594}" sibTransId="{DE93956F-C087-410A-A29C-55AEFE09B821}"/>
    <dgm:cxn modelId="{6F268417-8AB4-4402-94D8-0EE2896DBB32}" type="presOf" srcId="{1DDE0591-3AFF-46A0-B38B-8F71B138DB4F}" destId="{497CDBDB-0C1E-4E41-A547-07B9E6FEC941}" srcOrd="0" destOrd="0" presId="urn:microsoft.com/office/officeart/2005/8/layout/hProcess7#1"/>
    <dgm:cxn modelId="{033CF25E-EBDF-4E2E-AF28-E36EE07DEC0F}" type="presOf" srcId="{1DDE0591-3AFF-46A0-B38B-8F71B138DB4F}" destId="{E446F8B3-B02E-4BB5-8761-D12E0DFA5F48}" srcOrd="1" destOrd="0" presId="urn:microsoft.com/office/officeart/2005/8/layout/hProcess7#1"/>
    <dgm:cxn modelId="{83B2DEDF-4B3C-4128-86E3-92994A253AF9}" srcId="{C9048C91-095A-41E2-8F0A-E64767C00DB9}" destId="{CAC5689B-A24B-4EA4-BE92-E383306DCB18}" srcOrd="0" destOrd="0" parTransId="{756B6638-CE11-4B92-98B4-3E8CD0C04B6C}" sibTransId="{2954601B-6081-4551-B8CD-9F93273DBD17}"/>
    <dgm:cxn modelId="{3BE8292D-4618-4869-909B-F94C6C05A3BB}" type="presOf" srcId="{AFD2B65F-6A86-4613-9ACF-46A966ED2C5B}" destId="{7C4814FC-D408-48FB-9E51-5B2FBE3D9090}" srcOrd="0" destOrd="0" presId="urn:microsoft.com/office/officeart/2005/8/layout/hProcess7#1"/>
    <dgm:cxn modelId="{8B23BE49-558A-4336-B6DA-3512727CE7A6}" type="presParOf" srcId="{7C4814FC-D408-48FB-9E51-5B2FBE3D9090}" destId="{3CCB2BE7-4AB3-4138-A147-8DA1B460777B}" srcOrd="0" destOrd="0" presId="urn:microsoft.com/office/officeart/2005/8/layout/hProcess7#1"/>
    <dgm:cxn modelId="{F97963F2-70CC-479E-8B5F-9C6417F316BF}" type="presParOf" srcId="{3CCB2BE7-4AB3-4138-A147-8DA1B460777B}" destId="{B0DC3C98-5790-4AD6-8C74-6C21327B2EB8}" srcOrd="0" destOrd="0" presId="urn:microsoft.com/office/officeart/2005/8/layout/hProcess7#1"/>
    <dgm:cxn modelId="{4C9FEFC1-BE12-42CA-BE5B-D86B1EC76EA5}" type="presParOf" srcId="{3CCB2BE7-4AB3-4138-A147-8DA1B460777B}" destId="{929CA6F6-BD2A-49C6-932F-9BE7D40F0A1F}" srcOrd="1" destOrd="0" presId="urn:microsoft.com/office/officeart/2005/8/layout/hProcess7#1"/>
    <dgm:cxn modelId="{5488B7F3-6C26-4F69-A578-937931746695}" type="presParOf" srcId="{3CCB2BE7-4AB3-4138-A147-8DA1B460777B}" destId="{63F59382-1941-4F10-92BF-C37185AF859D}" srcOrd="2" destOrd="0" presId="urn:microsoft.com/office/officeart/2005/8/layout/hProcess7#1"/>
    <dgm:cxn modelId="{DDCBB85D-AA4B-453B-9EDC-3C51B6CE709F}" type="presParOf" srcId="{7C4814FC-D408-48FB-9E51-5B2FBE3D9090}" destId="{0EC8F3B0-9783-4C9B-A3EC-58AC54653DED}" srcOrd="1" destOrd="0" presId="urn:microsoft.com/office/officeart/2005/8/layout/hProcess7#1"/>
    <dgm:cxn modelId="{49B614C2-4AC2-42FC-A79D-508E4F4374D4}" type="presParOf" srcId="{7C4814FC-D408-48FB-9E51-5B2FBE3D9090}" destId="{0FB523B3-2EE9-4D61-918F-E33A4CC765C3}" srcOrd="2" destOrd="0" presId="urn:microsoft.com/office/officeart/2005/8/layout/hProcess7#1"/>
    <dgm:cxn modelId="{A17043AA-2B65-4FC6-A716-F49EFE871D29}" type="presParOf" srcId="{0FB523B3-2EE9-4D61-918F-E33A4CC765C3}" destId="{C85606A3-1BE8-4F5A-B06F-16E854C0F5D9}" srcOrd="0" destOrd="0" presId="urn:microsoft.com/office/officeart/2005/8/layout/hProcess7#1"/>
    <dgm:cxn modelId="{60AE4E7F-A824-474E-BA5C-21B63504970C}" type="presParOf" srcId="{0FB523B3-2EE9-4D61-918F-E33A4CC765C3}" destId="{FE492224-DE4E-4B67-8BF5-90FCCF582ACA}" srcOrd="1" destOrd="0" presId="urn:microsoft.com/office/officeart/2005/8/layout/hProcess7#1"/>
    <dgm:cxn modelId="{2FC598FD-C2F5-4833-8DF6-B57F46E51BBD}" type="presParOf" srcId="{0FB523B3-2EE9-4D61-918F-E33A4CC765C3}" destId="{2A1D1C20-DCA8-4A7B-8A0D-AC16315B41B1}" srcOrd="2" destOrd="0" presId="urn:microsoft.com/office/officeart/2005/8/layout/hProcess7#1"/>
    <dgm:cxn modelId="{028774EB-A12F-45CF-B42D-B8E12DB86B4A}" type="presParOf" srcId="{7C4814FC-D408-48FB-9E51-5B2FBE3D9090}" destId="{00D4C2BD-3DD8-45BB-8A67-2FCA134A88B3}" srcOrd="3" destOrd="0" presId="urn:microsoft.com/office/officeart/2005/8/layout/hProcess7#1"/>
    <dgm:cxn modelId="{FD2879BB-E777-4F09-A6BF-6A94A08652F8}" type="presParOf" srcId="{7C4814FC-D408-48FB-9E51-5B2FBE3D9090}" destId="{E971D91E-99A8-4FE9-AFE4-C8112A2ECE17}" srcOrd="4" destOrd="0" presId="urn:microsoft.com/office/officeart/2005/8/layout/hProcess7#1"/>
    <dgm:cxn modelId="{B8ABE661-617C-4994-AC36-1AEB34FD63D7}" type="presParOf" srcId="{E971D91E-99A8-4FE9-AFE4-C8112A2ECE17}" destId="{497CDBDB-0C1E-4E41-A547-07B9E6FEC941}" srcOrd="0" destOrd="0" presId="urn:microsoft.com/office/officeart/2005/8/layout/hProcess7#1"/>
    <dgm:cxn modelId="{9036F60F-DFBD-4680-9DB9-E2340BB9A911}" type="presParOf" srcId="{E971D91E-99A8-4FE9-AFE4-C8112A2ECE17}" destId="{E446F8B3-B02E-4BB5-8761-D12E0DFA5F48}" srcOrd="1" destOrd="0" presId="urn:microsoft.com/office/officeart/2005/8/layout/hProcess7#1"/>
    <dgm:cxn modelId="{2B4E9488-8B87-44C9-9D1F-E557BDA52AF1}" type="presParOf" srcId="{E971D91E-99A8-4FE9-AFE4-C8112A2ECE17}" destId="{32A65F7A-D4C0-41F8-8A43-F843285566F2}" srcOrd="2" destOrd="0" presId="urn:microsoft.com/office/officeart/2005/8/layout/hProcess7#1"/>
    <dgm:cxn modelId="{C1B0E3CE-3931-4364-8FF5-4E51D1A2C666}" type="presParOf" srcId="{7C4814FC-D408-48FB-9E51-5B2FBE3D9090}" destId="{E16D8A50-77CA-4656-A565-3F304364FF93}" srcOrd="5" destOrd="0" presId="urn:microsoft.com/office/officeart/2005/8/layout/hProcess7#1"/>
    <dgm:cxn modelId="{AC100AE0-FA5C-487B-B4BA-83F3004CF2AC}" type="presParOf" srcId="{7C4814FC-D408-48FB-9E51-5B2FBE3D9090}" destId="{4B6B4EAC-E797-49FB-8E99-1DC50D053503}" srcOrd="6" destOrd="0" presId="urn:microsoft.com/office/officeart/2005/8/layout/hProcess7#1"/>
    <dgm:cxn modelId="{92177995-AE21-422D-8C78-E6AD86ED19F8}" type="presParOf" srcId="{4B6B4EAC-E797-49FB-8E99-1DC50D053503}" destId="{AB21E1A3-0EAC-4B3B-9B99-EFB27489AA4A}" srcOrd="0" destOrd="0" presId="urn:microsoft.com/office/officeart/2005/8/layout/hProcess7#1"/>
    <dgm:cxn modelId="{212B80EA-A8E7-4E55-B805-1BF7C94658C9}" type="presParOf" srcId="{4B6B4EAC-E797-49FB-8E99-1DC50D053503}" destId="{09810FCD-1931-4B8F-AB9D-AEBA847F1B18}" srcOrd="1" destOrd="0" presId="urn:microsoft.com/office/officeart/2005/8/layout/hProcess7#1"/>
    <dgm:cxn modelId="{C3A9022E-560B-4AD4-9088-7E579CF7F7F2}" type="presParOf" srcId="{4B6B4EAC-E797-49FB-8E99-1DC50D053503}" destId="{53DE26B4-1FD0-44C8-AC35-8DF60DFF2160}" srcOrd="2" destOrd="0" presId="urn:microsoft.com/office/officeart/2005/8/layout/hProcess7#1"/>
    <dgm:cxn modelId="{116F70F3-6AB5-4A95-8BBF-8A671E18234F}" type="presParOf" srcId="{7C4814FC-D408-48FB-9E51-5B2FBE3D9090}" destId="{79EE725E-CCFC-4A04-A8EC-199F144695B0}" srcOrd="7" destOrd="0" presId="urn:microsoft.com/office/officeart/2005/8/layout/hProcess7#1"/>
    <dgm:cxn modelId="{576FE8A6-F625-48ED-9517-C8E38E784B83}" type="presParOf" srcId="{7C4814FC-D408-48FB-9E51-5B2FBE3D9090}" destId="{9CECD972-6F4A-46A5-93F3-2E47F66352AD}" srcOrd="8" destOrd="0" presId="urn:microsoft.com/office/officeart/2005/8/layout/hProcess7#1"/>
    <dgm:cxn modelId="{DCB41545-604C-4DE3-A01D-A90743752B20}" type="presParOf" srcId="{9CECD972-6F4A-46A5-93F3-2E47F66352AD}" destId="{78F043C9-69BA-42E7-AC5E-FDD50FD158B6}" srcOrd="0" destOrd="0" presId="urn:microsoft.com/office/officeart/2005/8/layout/hProcess7#1"/>
    <dgm:cxn modelId="{0F52378A-DAF5-4806-82F3-BB49B15CDEAD}" type="presParOf" srcId="{9CECD972-6F4A-46A5-93F3-2E47F66352AD}" destId="{6BB1DC36-3E80-42DF-A36E-74FA7E8A57A7}" srcOrd="1" destOrd="0" presId="urn:microsoft.com/office/officeart/2005/8/layout/hProcess7#1"/>
    <dgm:cxn modelId="{98313EBC-92B1-4CA8-BC16-44606CD5313B}" type="presParOf" srcId="{9CECD972-6F4A-46A5-93F3-2E47F66352AD}" destId="{F7BC6D21-2D5F-4EAF-B2F0-30DF4C5F043D}" srcOrd="2" destOrd="0" presId="urn:microsoft.com/office/officeart/2005/8/layout/hProcess7#1"/>
  </dgm:cxnLst>
  <dgm:bg/>
  <dgm:whole/>
  <dgm:extLst>
    <a:ext uri="http://schemas.microsoft.com/office/drawing/2008/diagram">
      <dsp:dataModelExt xmlns:dsp="http://schemas.microsoft.com/office/drawing/2008/diagram" xmlns="" relId="rId1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FCEC230-2B47-409B-AF0F-92972447D83D}" type="doc">
      <dgm:prSet loTypeId="urn:microsoft.com/office/officeart/2005/8/layout/matrix1" loCatId="matrix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69C36328-0664-4609-B9B4-619CDB45C4C7}">
      <dgm:prSet phldrT="[Text]" custT="1"/>
      <dgm:spPr/>
      <dgm:t>
        <a:bodyPr/>
        <a:lstStyle/>
        <a:p>
          <a:r>
            <a:rPr lang="en-US" sz="1100" b="1" noProof="0" dirty="0" smtClean="0">
              <a:solidFill>
                <a:schemeClr val="tx1">
                  <a:lumMod val="95000"/>
                  <a:lumOff val="5000"/>
                </a:schemeClr>
              </a:solidFill>
            </a:rPr>
            <a:t>Monitoring</a:t>
          </a:r>
          <a:endParaRPr lang="en-US" sz="1100" b="1" noProof="0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B4FE5D20-F111-450F-B82C-2EA35D2871F8}" type="parTrans" cxnId="{2FE238F9-239F-4A1E-A817-E0A5BAE345F5}">
      <dgm:prSet/>
      <dgm:spPr/>
      <dgm:t>
        <a:bodyPr/>
        <a:lstStyle/>
        <a:p>
          <a:endParaRPr lang="en-US" sz="2400" b="1" noProof="0">
            <a:solidFill>
              <a:schemeClr val="bg2">
                <a:lumMod val="50000"/>
              </a:schemeClr>
            </a:solidFill>
          </a:endParaRPr>
        </a:p>
      </dgm:t>
    </dgm:pt>
    <dgm:pt modelId="{EFF0911B-37E2-4EBE-A036-84AC513B4DDE}" type="sibTrans" cxnId="{2FE238F9-239F-4A1E-A817-E0A5BAE345F5}">
      <dgm:prSet/>
      <dgm:spPr/>
      <dgm:t>
        <a:bodyPr/>
        <a:lstStyle/>
        <a:p>
          <a:endParaRPr lang="en-US" sz="2400" b="1" noProof="0">
            <a:solidFill>
              <a:schemeClr val="bg2">
                <a:lumMod val="50000"/>
              </a:schemeClr>
            </a:solidFill>
          </a:endParaRPr>
        </a:p>
      </dgm:t>
    </dgm:pt>
    <dgm:pt modelId="{E051E013-A707-451C-86FD-91CEC5BC1314}">
      <dgm:prSet phldrT="[Text]" custT="1"/>
      <dgm:spPr/>
      <dgm:t>
        <a:bodyPr tIns="108000"/>
        <a:lstStyle/>
        <a:p>
          <a:r>
            <a:rPr lang="en-US" sz="900" b="1" noProof="0" dirty="0" smtClean="0">
              <a:solidFill>
                <a:schemeClr val="bg2">
                  <a:lumMod val="25000"/>
                </a:schemeClr>
              </a:solidFill>
            </a:rPr>
            <a:t>Access</a:t>
          </a:r>
          <a:endParaRPr lang="en-US" sz="900" b="1" noProof="0" dirty="0">
            <a:solidFill>
              <a:schemeClr val="bg2">
                <a:lumMod val="25000"/>
              </a:schemeClr>
            </a:solidFill>
          </a:endParaRPr>
        </a:p>
      </dgm:t>
    </dgm:pt>
    <dgm:pt modelId="{0305EC89-6CE1-4AA0-AF22-BB392E2B9397}" type="parTrans" cxnId="{74FC1933-5926-4866-A2FA-9E2B02C253C5}">
      <dgm:prSet/>
      <dgm:spPr/>
      <dgm:t>
        <a:bodyPr/>
        <a:lstStyle/>
        <a:p>
          <a:endParaRPr lang="en-US" sz="2400" b="1" noProof="0">
            <a:solidFill>
              <a:schemeClr val="bg2">
                <a:lumMod val="50000"/>
              </a:schemeClr>
            </a:solidFill>
          </a:endParaRPr>
        </a:p>
      </dgm:t>
    </dgm:pt>
    <dgm:pt modelId="{1632A950-F23F-45F2-A074-3B5EE8CABA16}" type="sibTrans" cxnId="{74FC1933-5926-4866-A2FA-9E2B02C253C5}">
      <dgm:prSet/>
      <dgm:spPr/>
      <dgm:t>
        <a:bodyPr/>
        <a:lstStyle/>
        <a:p>
          <a:endParaRPr lang="en-US" sz="2400" b="1" noProof="0">
            <a:solidFill>
              <a:schemeClr val="bg2">
                <a:lumMod val="50000"/>
              </a:schemeClr>
            </a:solidFill>
          </a:endParaRPr>
        </a:p>
      </dgm:t>
    </dgm:pt>
    <dgm:pt modelId="{23CB71AF-6535-4694-A70A-372D4015A79D}">
      <dgm:prSet phldrT="[Text]" custT="1"/>
      <dgm:spPr/>
      <dgm:t>
        <a:bodyPr tIns="108000"/>
        <a:lstStyle/>
        <a:p>
          <a:r>
            <a:rPr lang="en-US" sz="900" b="1" noProof="0" dirty="0" smtClean="0">
              <a:solidFill>
                <a:schemeClr val="bg2">
                  <a:lumMod val="25000"/>
                </a:schemeClr>
              </a:solidFill>
            </a:rPr>
            <a:t>Performance</a:t>
          </a:r>
          <a:endParaRPr lang="en-US" sz="900" b="1" noProof="0" dirty="0">
            <a:solidFill>
              <a:schemeClr val="bg2">
                <a:lumMod val="25000"/>
              </a:schemeClr>
            </a:solidFill>
          </a:endParaRPr>
        </a:p>
      </dgm:t>
    </dgm:pt>
    <dgm:pt modelId="{63DE29BC-CC5C-450C-8A89-7306D024F1D0}" type="parTrans" cxnId="{1C9B6B46-103A-4519-9749-7553D86CD3CD}">
      <dgm:prSet/>
      <dgm:spPr/>
      <dgm:t>
        <a:bodyPr/>
        <a:lstStyle/>
        <a:p>
          <a:endParaRPr lang="en-US" sz="2400" b="1" noProof="0">
            <a:solidFill>
              <a:schemeClr val="bg2">
                <a:lumMod val="50000"/>
              </a:schemeClr>
            </a:solidFill>
          </a:endParaRPr>
        </a:p>
      </dgm:t>
    </dgm:pt>
    <dgm:pt modelId="{FB34F644-5F9E-4988-82C7-D8B9563D9242}" type="sibTrans" cxnId="{1C9B6B46-103A-4519-9749-7553D86CD3CD}">
      <dgm:prSet/>
      <dgm:spPr/>
      <dgm:t>
        <a:bodyPr/>
        <a:lstStyle/>
        <a:p>
          <a:endParaRPr lang="en-US" sz="2400" b="1" noProof="0">
            <a:solidFill>
              <a:schemeClr val="bg2">
                <a:lumMod val="50000"/>
              </a:schemeClr>
            </a:solidFill>
          </a:endParaRPr>
        </a:p>
      </dgm:t>
    </dgm:pt>
    <dgm:pt modelId="{E244BE43-8463-475F-AAFC-28F552EA0C56}">
      <dgm:prSet phldrT="[Text]" custT="1"/>
      <dgm:spPr/>
      <dgm:t>
        <a:bodyPr tIns="0" bIns="72000"/>
        <a:lstStyle/>
        <a:p>
          <a:r>
            <a:rPr lang="en-US" sz="900" b="1" noProof="0" dirty="0" smtClean="0">
              <a:solidFill>
                <a:schemeClr val="bg2">
                  <a:lumMod val="25000"/>
                </a:schemeClr>
              </a:solidFill>
            </a:rPr>
            <a:t>Operation</a:t>
          </a:r>
          <a:endParaRPr lang="en-US" sz="900" b="1" noProof="0" dirty="0">
            <a:solidFill>
              <a:schemeClr val="bg2">
                <a:lumMod val="25000"/>
              </a:schemeClr>
            </a:solidFill>
          </a:endParaRPr>
        </a:p>
      </dgm:t>
    </dgm:pt>
    <dgm:pt modelId="{A143E49C-79FD-45EE-98CF-138F46F2AC05}" type="parTrans" cxnId="{EE6D5F0F-A15A-463A-BB0F-11293D996A87}">
      <dgm:prSet/>
      <dgm:spPr/>
      <dgm:t>
        <a:bodyPr/>
        <a:lstStyle/>
        <a:p>
          <a:endParaRPr lang="en-US" sz="2400" b="1" noProof="0">
            <a:solidFill>
              <a:schemeClr val="bg2">
                <a:lumMod val="50000"/>
              </a:schemeClr>
            </a:solidFill>
          </a:endParaRPr>
        </a:p>
      </dgm:t>
    </dgm:pt>
    <dgm:pt modelId="{FC97340D-C9C2-4DB1-9661-45F5D226603A}" type="sibTrans" cxnId="{EE6D5F0F-A15A-463A-BB0F-11293D996A87}">
      <dgm:prSet/>
      <dgm:spPr/>
      <dgm:t>
        <a:bodyPr/>
        <a:lstStyle/>
        <a:p>
          <a:endParaRPr lang="en-US" sz="2400" b="1" noProof="0">
            <a:solidFill>
              <a:schemeClr val="bg2">
                <a:lumMod val="50000"/>
              </a:schemeClr>
            </a:solidFill>
          </a:endParaRPr>
        </a:p>
      </dgm:t>
    </dgm:pt>
    <dgm:pt modelId="{0C5E5629-DF6D-4EBF-ABF4-5574EDA2F28C}">
      <dgm:prSet phldrT="[Text]" custT="1"/>
      <dgm:spPr/>
      <dgm:t>
        <a:bodyPr tIns="0"/>
        <a:lstStyle/>
        <a:p>
          <a:r>
            <a:rPr lang="en-US" sz="900" b="1" noProof="0" dirty="0" smtClean="0">
              <a:solidFill>
                <a:schemeClr val="bg2">
                  <a:lumMod val="25000"/>
                </a:schemeClr>
              </a:solidFill>
            </a:rPr>
            <a:t>Load</a:t>
          </a:r>
          <a:endParaRPr lang="en-US" sz="900" b="1" noProof="0" dirty="0">
            <a:solidFill>
              <a:schemeClr val="bg2">
                <a:lumMod val="25000"/>
              </a:schemeClr>
            </a:solidFill>
          </a:endParaRPr>
        </a:p>
      </dgm:t>
    </dgm:pt>
    <dgm:pt modelId="{8DE4E5EC-1FBA-44AE-B6D5-26FA21602745}" type="parTrans" cxnId="{874867D6-44B9-41F3-BBD8-C213865D762F}">
      <dgm:prSet/>
      <dgm:spPr/>
      <dgm:t>
        <a:bodyPr/>
        <a:lstStyle/>
        <a:p>
          <a:endParaRPr lang="en-US" sz="2400" b="1" noProof="0">
            <a:solidFill>
              <a:schemeClr val="bg2">
                <a:lumMod val="50000"/>
              </a:schemeClr>
            </a:solidFill>
          </a:endParaRPr>
        </a:p>
      </dgm:t>
    </dgm:pt>
    <dgm:pt modelId="{C42F3299-49C1-47F0-B417-012B6FF3A8AB}" type="sibTrans" cxnId="{874867D6-44B9-41F3-BBD8-C213865D762F}">
      <dgm:prSet/>
      <dgm:spPr/>
      <dgm:t>
        <a:bodyPr/>
        <a:lstStyle/>
        <a:p>
          <a:endParaRPr lang="en-US" sz="2400" b="1" noProof="0">
            <a:solidFill>
              <a:schemeClr val="bg2">
                <a:lumMod val="50000"/>
              </a:schemeClr>
            </a:solidFill>
          </a:endParaRPr>
        </a:p>
      </dgm:t>
    </dgm:pt>
    <dgm:pt modelId="{35039931-1E86-45EE-BCB4-D63F1B934657}" type="pres">
      <dgm:prSet presAssocID="{AFCEC230-2B47-409B-AF0F-92972447D83D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E5692236-8A7F-4A25-B6B3-6D0CA6E58A0B}" type="pres">
      <dgm:prSet presAssocID="{AFCEC230-2B47-409B-AF0F-92972447D83D}" presName="matrix" presStyleCnt="0"/>
      <dgm:spPr/>
      <dgm:t>
        <a:bodyPr/>
        <a:lstStyle/>
        <a:p>
          <a:endParaRPr lang="de-DE"/>
        </a:p>
      </dgm:t>
    </dgm:pt>
    <dgm:pt modelId="{59B38557-B6DF-4757-9CBA-0689CF6D36A8}" type="pres">
      <dgm:prSet presAssocID="{AFCEC230-2B47-409B-AF0F-92972447D83D}" presName="tile1" presStyleLbl="node1" presStyleIdx="0" presStyleCnt="4"/>
      <dgm:spPr/>
      <dgm:t>
        <a:bodyPr/>
        <a:lstStyle/>
        <a:p>
          <a:endParaRPr lang="de-DE"/>
        </a:p>
      </dgm:t>
    </dgm:pt>
    <dgm:pt modelId="{FAD0B7A6-A046-443A-AB40-C0833F918469}" type="pres">
      <dgm:prSet presAssocID="{AFCEC230-2B47-409B-AF0F-92972447D83D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FF8F7359-C62F-4810-A63C-E598599436C3}" type="pres">
      <dgm:prSet presAssocID="{AFCEC230-2B47-409B-AF0F-92972447D83D}" presName="tile2" presStyleLbl="node1" presStyleIdx="1" presStyleCnt="4"/>
      <dgm:spPr/>
      <dgm:t>
        <a:bodyPr/>
        <a:lstStyle/>
        <a:p>
          <a:endParaRPr lang="de-DE"/>
        </a:p>
      </dgm:t>
    </dgm:pt>
    <dgm:pt modelId="{EDA86749-FC27-438C-96E9-5A6F6FBA630F}" type="pres">
      <dgm:prSet presAssocID="{AFCEC230-2B47-409B-AF0F-92972447D83D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768376EB-A0FC-47B3-B6F6-F1FA5408671B}" type="pres">
      <dgm:prSet presAssocID="{AFCEC230-2B47-409B-AF0F-92972447D83D}" presName="tile3" presStyleLbl="node1" presStyleIdx="2" presStyleCnt="4" custLinFactNeighborY="2959"/>
      <dgm:spPr/>
      <dgm:t>
        <a:bodyPr/>
        <a:lstStyle/>
        <a:p>
          <a:endParaRPr lang="de-DE"/>
        </a:p>
      </dgm:t>
    </dgm:pt>
    <dgm:pt modelId="{A894A054-99CB-493E-AA31-CCDB7478D845}" type="pres">
      <dgm:prSet presAssocID="{AFCEC230-2B47-409B-AF0F-92972447D83D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4BBFBCEA-469B-4EC5-828D-8D3039500EEA}" type="pres">
      <dgm:prSet presAssocID="{AFCEC230-2B47-409B-AF0F-92972447D83D}" presName="tile4" presStyleLbl="node1" presStyleIdx="3" presStyleCnt="4"/>
      <dgm:spPr/>
      <dgm:t>
        <a:bodyPr/>
        <a:lstStyle/>
        <a:p>
          <a:endParaRPr lang="de-DE"/>
        </a:p>
      </dgm:t>
    </dgm:pt>
    <dgm:pt modelId="{0B8E9FA9-06FA-4871-BE80-4F6DD04C7837}" type="pres">
      <dgm:prSet presAssocID="{AFCEC230-2B47-409B-AF0F-92972447D83D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551D8166-3AC9-4BF8-8C5B-681E3D6744D8}" type="pres">
      <dgm:prSet presAssocID="{AFCEC230-2B47-409B-AF0F-92972447D83D}" presName="centerTile" presStyleLbl="fgShp" presStyleIdx="0" presStyleCnt="1" custScaleX="102490" custScaleY="142611">
        <dgm:presLayoutVars>
          <dgm:chMax val="0"/>
          <dgm:chPref val="0"/>
        </dgm:presLayoutVars>
      </dgm:prSet>
      <dgm:spPr/>
      <dgm:t>
        <a:bodyPr/>
        <a:lstStyle/>
        <a:p>
          <a:endParaRPr lang="de-DE"/>
        </a:p>
      </dgm:t>
    </dgm:pt>
  </dgm:ptLst>
  <dgm:cxnLst>
    <dgm:cxn modelId="{407DD771-5143-4951-B436-D14CBB9A4935}" type="presOf" srcId="{E051E013-A707-451C-86FD-91CEC5BC1314}" destId="{59B38557-B6DF-4757-9CBA-0689CF6D36A8}" srcOrd="0" destOrd="0" presId="urn:microsoft.com/office/officeart/2005/8/layout/matrix1"/>
    <dgm:cxn modelId="{6226178E-85D2-4649-B91D-57401349BE64}" type="presOf" srcId="{AFCEC230-2B47-409B-AF0F-92972447D83D}" destId="{35039931-1E86-45EE-BCB4-D63F1B934657}" srcOrd="0" destOrd="0" presId="urn:microsoft.com/office/officeart/2005/8/layout/matrix1"/>
    <dgm:cxn modelId="{EE6D5F0F-A15A-463A-BB0F-11293D996A87}" srcId="{69C36328-0664-4609-B9B4-619CDB45C4C7}" destId="{E244BE43-8463-475F-AAFC-28F552EA0C56}" srcOrd="2" destOrd="0" parTransId="{A143E49C-79FD-45EE-98CF-138F46F2AC05}" sibTransId="{FC97340D-C9C2-4DB1-9661-45F5D226603A}"/>
    <dgm:cxn modelId="{C7F14D49-CCBE-41A4-974C-C758B63E2D7B}" type="presOf" srcId="{23CB71AF-6535-4694-A70A-372D4015A79D}" destId="{FF8F7359-C62F-4810-A63C-E598599436C3}" srcOrd="0" destOrd="0" presId="urn:microsoft.com/office/officeart/2005/8/layout/matrix1"/>
    <dgm:cxn modelId="{325191E3-401B-4976-9171-E556E70FE4D8}" type="presOf" srcId="{0C5E5629-DF6D-4EBF-ABF4-5574EDA2F28C}" destId="{0B8E9FA9-06FA-4871-BE80-4F6DD04C7837}" srcOrd="1" destOrd="0" presId="urn:microsoft.com/office/officeart/2005/8/layout/matrix1"/>
    <dgm:cxn modelId="{74FC1933-5926-4866-A2FA-9E2B02C253C5}" srcId="{69C36328-0664-4609-B9B4-619CDB45C4C7}" destId="{E051E013-A707-451C-86FD-91CEC5BC1314}" srcOrd="0" destOrd="0" parTransId="{0305EC89-6CE1-4AA0-AF22-BB392E2B9397}" sibTransId="{1632A950-F23F-45F2-A074-3B5EE8CABA16}"/>
    <dgm:cxn modelId="{66FD4CF5-7A12-47FB-B56C-7C5367CE4EC6}" type="presOf" srcId="{0C5E5629-DF6D-4EBF-ABF4-5574EDA2F28C}" destId="{4BBFBCEA-469B-4EC5-828D-8D3039500EEA}" srcOrd="0" destOrd="0" presId="urn:microsoft.com/office/officeart/2005/8/layout/matrix1"/>
    <dgm:cxn modelId="{874867D6-44B9-41F3-BBD8-C213865D762F}" srcId="{69C36328-0664-4609-B9B4-619CDB45C4C7}" destId="{0C5E5629-DF6D-4EBF-ABF4-5574EDA2F28C}" srcOrd="3" destOrd="0" parTransId="{8DE4E5EC-1FBA-44AE-B6D5-26FA21602745}" sibTransId="{C42F3299-49C1-47F0-B417-012B6FF3A8AB}"/>
    <dgm:cxn modelId="{BE8D3187-8D0C-48AA-B9FD-6EACF3841C68}" type="presOf" srcId="{E244BE43-8463-475F-AAFC-28F552EA0C56}" destId="{768376EB-A0FC-47B3-B6F6-F1FA5408671B}" srcOrd="0" destOrd="0" presId="urn:microsoft.com/office/officeart/2005/8/layout/matrix1"/>
    <dgm:cxn modelId="{1C9B6B46-103A-4519-9749-7553D86CD3CD}" srcId="{69C36328-0664-4609-B9B4-619CDB45C4C7}" destId="{23CB71AF-6535-4694-A70A-372D4015A79D}" srcOrd="1" destOrd="0" parTransId="{63DE29BC-CC5C-450C-8A89-7306D024F1D0}" sibTransId="{FB34F644-5F9E-4988-82C7-D8B9563D9242}"/>
    <dgm:cxn modelId="{93B09651-AC26-406A-808B-99EA8589DE12}" type="presOf" srcId="{69C36328-0664-4609-B9B4-619CDB45C4C7}" destId="{551D8166-3AC9-4BF8-8C5B-681E3D6744D8}" srcOrd="0" destOrd="0" presId="urn:microsoft.com/office/officeart/2005/8/layout/matrix1"/>
    <dgm:cxn modelId="{2FE238F9-239F-4A1E-A817-E0A5BAE345F5}" srcId="{AFCEC230-2B47-409B-AF0F-92972447D83D}" destId="{69C36328-0664-4609-B9B4-619CDB45C4C7}" srcOrd="0" destOrd="0" parTransId="{B4FE5D20-F111-450F-B82C-2EA35D2871F8}" sibTransId="{EFF0911B-37E2-4EBE-A036-84AC513B4DDE}"/>
    <dgm:cxn modelId="{3755B92B-7821-4429-88D1-FD4FEB165AEE}" type="presOf" srcId="{E244BE43-8463-475F-AAFC-28F552EA0C56}" destId="{A894A054-99CB-493E-AA31-CCDB7478D845}" srcOrd="1" destOrd="0" presId="urn:microsoft.com/office/officeart/2005/8/layout/matrix1"/>
    <dgm:cxn modelId="{4D0DBC70-760E-46E4-AF6D-68EBD4EC2AB0}" type="presOf" srcId="{23CB71AF-6535-4694-A70A-372D4015A79D}" destId="{EDA86749-FC27-438C-96E9-5A6F6FBA630F}" srcOrd="1" destOrd="0" presId="urn:microsoft.com/office/officeart/2005/8/layout/matrix1"/>
    <dgm:cxn modelId="{5A0669D5-9645-47CD-BAC8-3957862EF446}" type="presOf" srcId="{E051E013-A707-451C-86FD-91CEC5BC1314}" destId="{FAD0B7A6-A046-443A-AB40-C0833F918469}" srcOrd="1" destOrd="0" presId="urn:microsoft.com/office/officeart/2005/8/layout/matrix1"/>
    <dgm:cxn modelId="{F33F5927-E2BA-4895-8AED-438310493389}" type="presParOf" srcId="{35039931-1E86-45EE-BCB4-D63F1B934657}" destId="{E5692236-8A7F-4A25-B6B3-6D0CA6E58A0B}" srcOrd="0" destOrd="0" presId="urn:microsoft.com/office/officeart/2005/8/layout/matrix1"/>
    <dgm:cxn modelId="{129988D6-2F75-4E60-A414-81165B7A3732}" type="presParOf" srcId="{E5692236-8A7F-4A25-B6B3-6D0CA6E58A0B}" destId="{59B38557-B6DF-4757-9CBA-0689CF6D36A8}" srcOrd="0" destOrd="0" presId="urn:microsoft.com/office/officeart/2005/8/layout/matrix1"/>
    <dgm:cxn modelId="{E94018CD-4F60-4F4B-9D49-7DE6739A73F9}" type="presParOf" srcId="{E5692236-8A7F-4A25-B6B3-6D0CA6E58A0B}" destId="{FAD0B7A6-A046-443A-AB40-C0833F918469}" srcOrd="1" destOrd="0" presId="urn:microsoft.com/office/officeart/2005/8/layout/matrix1"/>
    <dgm:cxn modelId="{931E94FE-F306-45AF-9057-FE8A2425E58B}" type="presParOf" srcId="{E5692236-8A7F-4A25-B6B3-6D0CA6E58A0B}" destId="{FF8F7359-C62F-4810-A63C-E598599436C3}" srcOrd="2" destOrd="0" presId="urn:microsoft.com/office/officeart/2005/8/layout/matrix1"/>
    <dgm:cxn modelId="{3474B206-235F-46D7-BB17-A4213DAAC06E}" type="presParOf" srcId="{E5692236-8A7F-4A25-B6B3-6D0CA6E58A0B}" destId="{EDA86749-FC27-438C-96E9-5A6F6FBA630F}" srcOrd="3" destOrd="0" presId="urn:microsoft.com/office/officeart/2005/8/layout/matrix1"/>
    <dgm:cxn modelId="{41ED190D-541F-46EF-A224-302BA41D590C}" type="presParOf" srcId="{E5692236-8A7F-4A25-B6B3-6D0CA6E58A0B}" destId="{768376EB-A0FC-47B3-B6F6-F1FA5408671B}" srcOrd="4" destOrd="0" presId="urn:microsoft.com/office/officeart/2005/8/layout/matrix1"/>
    <dgm:cxn modelId="{904BE95D-6ADB-4CCD-88BE-0FD242B21DC0}" type="presParOf" srcId="{E5692236-8A7F-4A25-B6B3-6D0CA6E58A0B}" destId="{A894A054-99CB-493E-AA31-CCDB7478D845}" srcOrd="5" destOrd="0" presId="urn:microsoft.com/office/officeart/2005/8/layout/matrix1"/>
    <dgm:cxn modelId="{970287FB-51B3-437F-B7B4-54FC6BDD0559}" type="presParOf" srcId="{E5692236-8A7F-4A25-B6B3-6D0CA6E58A0B}" destId="{4BBFBCEA-469B-4EC5-828D-8D3039500EEA}" srcOrd="6" destOrd="0" presId="urn:microsoft.com/office/officeart/2005/8/layout/matrix1"/>
    <dgm:cxn modelId="{72EEB05F-BFBB-493E-80A1-703C5AB64827}" type="presParOf" srcId="{E5692236-8A7F-4A25-B6B3-6D0CA6E58A0B}" destId="{0B8E9FA9-06FA-4871-BE80-4F6DD04C7837}" srcOrd="7" destOrd="0" presId="urn:microsoft.com/office/officeart/2005/8/layout/matrix1"/>
    <dgm:cxn modelId="{C95D43C2-6694-4804-B6FA-202B0766EEB4}" type="presParOf" srcId="{35039931-1E86-45EE-BCB4-D63F1B934657}" destId="{551D8166-3AC9-4BF8-8C5B-681E3D6744D8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xmlns="" relId="rId2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DD02C3D-0C36-4831-9A2B-237CD90AD887}">
      <dsp:nvSpPr>
        <dsp:cNvPr id="0" name=""/>
        <dsp:cNvSpPr/>
      </dsp:nvSpPr>
      <dsp:spPr>
        <a:xfrm>
          <a:off x="1380836" y="130"/>
          <a:ext cx="489427" cy="19577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/>
        </a:p>
      </dsp:txBody>
      <dsp:txXfrm>
        <a:off x="1380836" y="130"/>
        <a:ext cx="489427" cy="195771"/>
      </dsp:txXfrm>
    </dsp:sp>
    <dsp:sp modelId="{4DA812F1-E46C-494D-A37C-05291EE30303}">
      <dsp:nvSpPr>
        <dsp:cNvPr id="0" name=""/>
        <dsp:cNvSpPr/>
      </dsp:nvSpPr>
      <dsp:spPr>
        <a:xfrm>
          <a:off x="1806639" y="7209"/>
          <a:ext cx="2905825" cy="18161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solidFill>
                <a:srgbClr val="000000"/>
              </a:solidFill>
            </a:rPr>
            <a:t>Multi-disciplinary Integration</a:t>
          </a:r>
          <a:endParaRPr lang="en-US" sz="1200" kern="1200" dirty="0"/>
        </a:p>
      </dsp:txBody>
      <dsp:txXfrm>
        <a:off x="1806639" y="7209"/>
        <a:ext cx="2905825" cy="181613"/>
      </dsp:txXfrm>
    </dsp:sp>
    <dsp:sp modelId="{15E75519-E4D7-4A4A-9204-F733E44A22C8}">
      <dsp:nvSpPr>
        <dsp:cNvPr id="0" name=""/>
        <dsp:cNvSpPr/>
      </dsp:nvSpPr>
      <dsp:spPr>
        <a:xfrm>
          <a:off x="1380836" y="223309"/>
          <a:ext cx="489427" cy="19577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/>
        </a:p>
      </dsp:txBody>
      <dsp:txXfrm>
        <a:off x="1380836" y="223309"/>
        <a:ext cx="489427" cy="195771"/>
      </dsp:txXfrm>
    </dsp:sp>
    <dsp:sp modelId="{7FBC8364-92FE-41D1-B79A-42130553D79B}">
      <dsp:nvSpPr>
        <dsp:cNvPr id="0" name=""/>
        <dsp:cNvSpPr/>
      </dsp:nvSpPr>
      <dsp:spPr>
        <a:xfrm>
          <a:off x="1806639" y="230388"/>
          <a:ext cx="2905825" cy="18161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solidFill>
                <a:srgbClr val="000000"/>
              </a:solidFill>
            </a:rPr>
            <a:t>Process automation and monitoring</a:t>
          </a:r>
          <a:endParaRPr lang="en-US" sz="1200" b="1" kern="1200" dirty="0">
            <a:solidFill>
              <a:srgbClr val="000000"/>
            </a:solidFill>
          </a:endParaRPr>
        </a:p>
      </dsp:txBody>
      <dsp:txXfrm>
        <a:off x="1806639" y="230388"/>
        <a:ext cx="2905825" cy="181613"/>
      </dsp:txXfrm>
    </dsp:sp>
    <dsp:sp modelId="{0521E37E-5816-4438-8D12-0CDB496C7DD4}">
      <dsp:nvSpPr>
        <dsp:cNvPr id="0" name=""/>
        <dsp:cNvSpPr/>
      </dsp:nvSpPr>
      <dsp:spPr>
        <a:xfrm>
          <a:off x="1380836" y="446488"/>
          <a:ext cx="489427" cy="19577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/>
        </a:p>
      </dsp:txBody>
      <dsp:txXfrm>
        <a:off x="1380836" y="446488"/>
        <a:ext cx="489427" cy="195771"/>
      </dsp:txXfrm>
    </dsp:sp>
    <dsp:sp modelId="{6297A8EC-A023-4ABA-BDAA-609BD36AD62C}">
      <dsp:nvSpPr>
        <dsp:cNvPr id="0" name=""/>
        <dsp:cNvSpPr/>
      </dsp:nvSpPr>
      <dsp:spPr>
        <a:xfrm>
          <a:off x="1806639" y="453567"/>
          <a:ext cx="2905825" cy="18161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solidFill>
                <a:srgbClr val="000000"/>
              </a:solidFill>
            </a:rPr>
            <a:t>PLM System Synchronization including Multisite</a:t>
          </a:r>
          <a:endParaRPr lang="en-US" sz="1200" b="1" kern="1200" dirty="0">
            <a:solidFill>
              <a:srgbClr val="000000"/>
            </a:solidFill>
          </a:endParaRPr>
        </a:p>
      </dsp:txBody>
      <dsp:txXfrm>
        <a:off x="1806639" y="453567"/>
        <a:ext cx="2905825" cy="181613"/>
      </dsp:txXfrm>
    </dsp:sp>
    <dsp:sp modelId="{27B90A49-496A-4E94-8685-1B0F70295C8F}">
      <dsp:nvSpPr>
        <dsp:cNvPr id="0" name=""/>
        <dsp:cNvSpPr/>
      </dsp:nvSpPr>
      <dsp:spPr>
        <a:xfrm>
          <a:off x="1380836" y="669667"/>
          <a:ext cx="489427" cy="19577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/>
        </a:p>
      </dsp:txBody>
      <dsp:txXfrm>
        <a:off x="1380836" y="669667"/>
        <a:ext cx="489427" cy="195771"/>
      </dsp:txXfrm>
    </dsp:sp>
    <dsp:sp modelId="{7270F718-5318-43A3-86EF-F88EB7B218A7}">
      <dsp:nvSpPr>
        <dsp:cNvPr id="0" name=""/>
        <dsp:cNvSpPr/>
      </dsp:nvSpPr>
      <dsp:spPr>
        <a:xfrm>
          <a:off x="1806639" y="676746"/>
          <a:ext cx="2905825" cy="18161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solidFill>
                <a:srgbClr val="000000"/>
              </a:solidFill>
            </a:rPr>
            <a:t>PLM System Migration &amp; Co-existence</a:t>
          </a:r>
          <a:endParaRPr lang="en-US" sz="1200" b="1" kern="1200" dirty="0">
            <a:solidFill>
              <a:srgbClr val="000000"/>
            </a:solidFill>
          </a:endParaRPr>
        </a:p>
      </dsp:txBody>
      <dsp:txXfrm>
        <a:off x="1806639" y="676746"/>
        <a:ext cx="2905825" cy="181613"/>
      </dsp:txXfrm>
    </dsp:sp>
    <dsp:sp modelId="{F68ED98A-7BB6-4F16-B515-B824F8946F35}">
      <dsp:nvSpPr>
        <dsp:cNvPr id="0" name=""/>
        <dsp:cNvSpPr/>
      </dsp:nvSpPr>
      <dsp:spPr>
        <a:xfrm>
          <a:off x="1380836" y="892846"/>
          <a:ext cx="489427" cy="19577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/>
        </a:p>
      </dsp:txBody>
      <dsp:txXfrm>
        <a:off x="1380836" y="892846"/>
        <a:ext cx="489427" cy="195771"/>
      </dsp:txXfrm>
    </dsp:sp>
    <dsp:sp modelId="{1FA4337E-0C50-46B1-9998-403678C7F0E9}">
      <dsp:nvSpPr>
        <dsp:cNvPr id="0" name=""/>
        <dsp:cNvSpPr/>
      </dsp:nvSpPr>
      <dsp:spPr>
        <a:xfrm>
          <a:off x="1806639" y="899925"/>
          <a:ext cx="2905825" cy="18161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solidFill>
                <a:srgbClr val="000000"/>
              </a:solidFill>
            </a:rPr>
            <a:t>Secure Online &amp; offline Collaboration</a:t>
          </a:r>
          <a:endParaRPr lang="en-US" sz="1200" b="1" kern="1200" dirty="0">
            <a:solidFill>
              <a:srgbClr val="000000"/>
            </a:solidFill>
          </a:endParaRPr>
        </a:p>
      </dsp:txBody>
      <dsp:txXfrm>
        <a:off x="1806639" y="899925"/>
        <a:ext cx="2905825" cy="18161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0DC3C98-5790-4AD6-8C74-6C21327B2EB8}">
      <dsp:nvSpPr>
        <dsp:cNvPr id="0" name=""/>
        <dsp:cNvSpPr/>
      </dsp:nvSpPr>
      <dsp:spPr>
        <a:xfrm>
          <a:off x="259" y="0"/>
          <a:ext cx="1116251" cy="474706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Services</a:t>
          </a:r>
          <a:endParaRPr lang="en-US" sz="900" kern="1200" dirty="0"/>
        </a:p>
      </dsp:txBody>
      <dsp:txXfrm rot="16200000">
        <a:off x="-82744" y="83004"/>
        <a:ext cx="389258" cy="223250"/>
      </dsp:txXfrm>
    </dsp:sp>
    <dsp:sp modelId="{63F59382-1941-4F10-92BF-C37185AF859D}">
      <dsp:nvSpPr>
        <dsp:cNvPr id="0" name=""/>
        <dsp:cNvSpPr/>
      </dsp:nvSpPr>
      <dsp:spPr>
        <a:xfrm>
          <a:off x="223509" y="0"/>
          <a:ext cx="831607" cy="474706"/>
        </a:xfrm>
        <a:prstGeom prst="rect">
          <a:avLst/>
        </a:prstGeom>
        <a:noFill/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Process</a:t>
          </a:r>
          <a:endParaRPr lang="en-US" sz="1400" b="1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223509" y="0"/>
        <a:ext cx="831607" cy="474706"/>
      </dsp:txXfrm>
    </dsp:sp>
    <dsp:sp modelId="{497CDBDB-0C1E-4E41-A547-07B9E6FEC941}">
      <dsp:nvSpPr>
        <dsp:cNvPr id="0" name=""/>
        <dsp:cNvSpPr/>
      </dsp:nvSpPr>
      <dsp:spPr>
        <a:xfrm>
          <a:off x="1155580" y="0"/>
          <a:ext cx="1116251" cy="474706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Services</a:t>
          </a:r>
          <a:endParaRPr lang="en-US" sz="900" kern="1200" dirty="0"/>
        </a:p>
      </dsp:txBody>
      <dsp:txXfrm rot="16200000">
        <a:off x="1072575" y="83004"/>
        <a:ext cx="389258" cy="223250"/>
      </dsp:txXfrm>
    </dsp:sp>
    <dsp:sp modelId="{FE492224-DE4E-4B67-8BF5-90FCCF582ACA}">
      <dsp:nvSpPr>
        <dsp:cNvPr id="0" name=""/>
        <dsp:cNvSpPr/>
      </dsp:nvSpPr>
      <dsp:spPr>
        <a:xfrm rot="5400000">
          <a:off x="1126268" y="323369"/>
          <a:ext cx="69786" cy="167437"/>
        </a:xfrm>
        <a:prstGeom prst="flowChartExtra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32A65F7A-D4C0-41F8-8A43-F843285566F2}">
      <dsp:nvSpPr>
        <dsp:cNvPr id="0" name=""/>
        <dsp:cNvSpPr/>
      </dsp:nvSpPr>
      <dsp:spPr>
        <a:xfrm>
          <a:off x="1378830" y="0"/>
          <a:ext cx="831607" cy="474706"/>
        </a:xfrm>
        <a:prstGeom prst="rect">
          <a:avLst/>
        </a:prstGeom>
        <a:noFill/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Composed</a:t>
          </a:r>
          <a:endParaRPr lang="en-US" sz="1400" b="1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1378830" y="0"/>
        <a:ext cx="831607" cy="474706"/>
      </dsp:txXfrm>
    </dsp:sp>
    <dsp:sp modelId="{78F043C9-69BA-42E7-AC5E-FDD50FD158B6}">
      <dsp:nvSpPr>
        <dsp:cNvPr id="0" name=""/>
        <dsp:cNvSpPr/>
      </dsp:nvSpPr>
      <dsp:spPr>
        <a:xfrm>
          <a:off x="2310900" y="0"/>
          <a:ext cx="1116251" cy="474706"/>
        </a:xfrm>
        <a:prstGeom prst="roundRect">
          <a:avLst>
            <a:gd name="adj" fmla="val 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Services</a:t>
          </a:r>
          <a:endParaRPr lang="en-US" sz="900" kern="1200" dirty="0"/>
        </a:p>
      </dsp:txBody>
      <dsp:txXfrm rot="16200000">
        <a:off x="2227896" y="83004"/>
        <a:ext cx="389258" cy="223250"/>
      </dsp:txXfrm>
    </dsp:sp>
    <dsp:sp modelId="{09810FCD-1931-4B8F-AB9D-AEBA847F1B18}">
      <dsp:nvSpPr>
        <dsp:cNvPr id="0" name=""/>
        <dsp:cNvSpPr/>
      </dsp:nvSpPr>
      <dsp:spPr>
        <a:xfrm rot="5400000">
          <a:off x="2281588" y="323369"/>
          <a:ext cx="69786" cy="167437"/>
        </a:xfrm>
        <a:prstGeom prst="flowChartExtra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F7BC6D21-2D5F-4EAF-B2F0-30DF4C5F043D}">
      <dsp:nvSpPr>
        <dsp:cNvPr id="0" name=""/>
        <dsp:cNvSpPr/>
      </dsp:nvSpPr>
      <dsp:spPr>
        <a:xfrm>
          <a:off x="2534151" y="0"/>
          <a:ext cx="831607" cy="474706"/>
        </a:xfrm>
        <a:prstGeom prst="rect">
          <a:avLst/>
        </a:prstGeom>
        <a:noFill/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48006" rIns="0" bIns="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rPr>
            <a:t>Data</a:t>
          </a:r>
          <a:endParaRPr lang="en-US" sz="1400" b="1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</a:endParaRPr>
        </a:p>
      </dsp:txBody>
      <dsp:txXfrm>
        <a:off x="2534151" y="0"/>
        <a:ext cx="831607" cy="474706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9B38557-B6DF-4757-9CBA-0689CF6D36A8}">
      <dsp:nvSpPr>
        <dsp:cNvPr id="0" name=""/>
        <dsp:cNvSpPr/>
      </dsp:nvSpPr>
      <dsp:spPr>
        <a:xfrm rot="16200000">
          <a:off x="715002" y="-715002"/>
          <a:ext cx="249214" cy="1679218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008" tIns="108000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noProof="0" dirty="0" smtClean="0">
              <a:solidFill>
                <a:schemeClr val="bg2">
                  <a:lumMod val="25000"/>
                </a:schemeClr>
              </a:solidFill>
            </a:rPr>
            <a:t>Access</a:t>
          </a:r>
          <a:endParaRPr lang="en-US" sz="900" b="1" kern="1200" noProof="0" dirty="0">
            <a:solidFill>
              <a:schemeClr val="bg2">
                <a:lumMod val="25000"/>
              </a:schemeClr>
            </a:solidFill>
          </a:endParaRPr>
        </a:p>
      </dsp:txBody>
      <dsp:txXfrm rot="16200000">
        <a:off x="746153" y="-746153"/>
        <a:ext cx="186910" cy="1679218"/>
      </dsp:txXfrm>
    </dsp:sp>
    <dsp:sp modelId="{FF8F7359-C62F-4810-A63C-E598599436C3}">
      <dsp:nvSpPr>
        <dsp:cNvPr id="0" name=""/>
        <dsp:cNvSpPr/>
      </dsp:nvSpPr>
      <dsp:spPr>
        <a:xfrm>
          <a:off x="1679218" y="0"/>
          <a:ext cx="1679218" cy="249214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008" tIns="108000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noProof="0" dirty="0" smtClean="0">
              <a:solidFill>
                <a:schemeClr val="bg2">
                  <a:lumMod val="25000"/>
                </a:schemeClr>
              </a:solidFill>
            </a:rPr>
            <a:t>Performance</a:t>
          </a:r>
          <a:endParaRPr lang="en-US" sz="900" b="1" kern="1200" noProof="0" dirty="0">
            <a:solidFill>
              <a:schemeClr val="bg2">
                <a:lumMod val="25000"/>
              </a:schemeClr>
            </a:solidFill>
          </a:endParaRPr>
        </a:p>
      </dsp:txBody>
      <dsp:txXfrm>
        <a:off x="1679218" y="0"/>
        <a:ext cx="1679218" cy="186910"/>
      </dsp:txXfrm>
    </dsp:sp>
    <dsp:sp modelId="{768376EB-A0FC-47B3-B6F6-F1FA5408671B}">
      <dsp:nvSpPr>
        <dsp:cNvPr id="0" name=""/>
        <dsp:cNvSpPr/>
      </dsp:nvSpPr>
      <dsp:spPr>
        <a:xfrm rot="10800000">
          <a:off x="0" y="249214"/>
          <a:ext cx="1679218" cy="249214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008" tIns="0" rIns="64008" bIns="7200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noProof="0" dirty="0" smtClean="0">
              <a:solidFill>
                <a:schemeClr val="bg2">
                  <a:lumMod val="25000"/>
                </a:schemeClr>
              </a:solidFill>
            </a:rPr>
            <a:t>Operation</a:t>
          </a:r>
          <a:endParaRPr lang="en-US" sz="900" b="1" kern="1200" noProof="0" dirty="0">
            <a:solidFill>
              <a:schemeClr val="bg2">
                <a:lumMod val="25000"/>
              </a:schemeClr>
            </a:solidFill>
          </a:endParaRPr>
        </a:p>
      </dsp:txBody>
      <dsp:txXfrm rot="10800000">
        <a:off x="0" y="311518"/>
        <a:ext cx="1679218" cy="186910"/>
      </dsp:txXfrm>
    </dsp:sp>
    <dsp:sp modelId="{4BBFBCEA-469B-4EC5-828D-8D3039500EEA}">
      <dsp:nvSpPr>
        <dsp:cNvPr id="0" name=""/>
        <dsp:cNvSpPr/>
      </dsp:nvSpPr>
      <dsp:spPr>
        <a:xfrm rot="5400000">
          <a:off x="2394220" y="-465787"/>
          <a:ext cx="249214" cy="1679218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008" tIns="0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noProof="0" dirty="0" smtClean="0">
              <a:solidFill>
                <a:schemeClr val="bg2">
                  <a:lumMod val="25000"/>
                </a:schemeClr>
              </a:solidFill>
            </a:rPr>
            <a:t>Load</a:t>
          </a:r>
          <a:endParaRPr lang="en-US" sz="900" b="1" kern="1200" noProof="0" dirty="0">
            <a:solidFill>
              <a:schemeClr val="bg2">
                <a:lumMod val="25000"/>
              </a:schemeClr>
            </a:solidFill>
          </a:endParaRPr>
        </a:p>
      </dsp:txBody>
      <dsp:txXfrm rot="5400000">
        <a:off x="2425372" y="-434635"/>
        <a:ext cx="186910" cy="1679218"/>
      </dsp:txXfrm>
    </dsp:sp>
    <dsp:sp modelId="{551D8166-3AC9-4BF8-8C5B-681E3D6744D8}">
      <dsp:nvSpPr>
        <dsp:cNvPr id="0" name=""/>
        <dsp:cNvSpPr/>
      </dsp:nvSpPr>
      <dsp:spPr>
        <a:xfrm>
          <a:off x="1162909" y="160362"/>
          <a:ext cx="1032618" cy="177703"/>
        </a:xfrm>
        <a:prstGeom prst="roundRect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b="1" kern="1200" noProof="0" dirty="0" smtClean="0">
              <a:solidFill>
                <a:schemeClr val="tx1">
                  <a:lumMod val="95000"/>
                  <a:lumOff val="5000"/>
                </a:schemeClr>
              </a:solidFill>
            </a:rPr>
            <a:t>Monitoring</a:t>
          </a:r>
          <a:endParaRPr lang="en-US" sz="1100" b="1" kern="1200" noProof="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1162909" y="160362"/>
        <a:ext cx="1032618" cy="1777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tags" Target="../tags/tag16.xml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 bwMode="gray">
          <a:xfrm>
            <a:off x="5315357" y="9647114"/>
            <a:ext cx="1150611" cy="289658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de-DE"/>
              <a:t>01.10.2012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 bwMode="gray">
          <a:xfrm>
            <a:off x="492409" y="9647114"/>
            <a:ext cx="4680365" cy="289658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de-DE"/>
              <a:t>– streng vertraulich, vertraulich, intern, öffentlich – Autor / Thema der Präsentation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 bwMode="gray">
          <a:xfrm>
            <a:off x="6608550" y="9647114"/>
            <a:ext cx="490750" cy="289658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l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74B0620E-3F73-4AF0-A7AF-83468438391A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  <p:pic>
        <p:nvPicPr>
          <p:cNvPr id="26629" name="Picture 8" descr="TSY_Logo_3c_p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90751" y="170195"/>
            <a:ext cx="1848604" cy="333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tags" Target="../tags/tag15.xml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 bwMode="gray">
          <a:xfrm>
            <a:off x="476250" y="1012825"/>
            <a:ext cx="6116638" cy="4586288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vert="horz" lIns="99040" tIns="49521" rIns="99040" bIns="49521" rtlCol="0" anchor="ctr"/>
          <a:lstStyle/>
          <a:p>
            <a:pPr lvl="0"/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 bwMode="gray">
          <a:xfrm>
            <a:off x="482461" y="5765357"/>
            <a:ext cx="6127747" cy="3744291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Mastertextformat bearbeiten</a:t>
            </a:r>
          </a:p>
          <a:p>
            <a:pPr lvl="1"/>
            <a:r>
              <a:rPr lang="en-US" noProof="0" smtClean="0"/>
              <a:t>Zweite Ebene</a:t>
            </a:r>
          </a:p>
          <a:p>
            <a:pPr lvl="2"/>
            <a:r>
              <a:rPr lang="en-US" noProof="0" smtClean="0"/>
              <a:t>Dritte Ebene</a:t>
            </a:r>
          </a:p>
          <a:p>
            <a:pPr lvl="3"/>
            <a:r>
              <a:rPr lang="en-US" noProof="0" smtClean="0"/>
              <a:t>Vierte Ebene</a:t>
            </a:r>
          </a:p>
          <a:p>
            <a:pPr lvl="4"/>
            <a:r>
              <a:rPr lang="en-US" noProof="0" smtClean="0"/>
              <a:t>Fünfte Ebene</a:t>
            </a:r>
          </a:p>
        </p:txBody>
      </p:sp>
      <p:sp>
        <p:nvSpPr>
          <p:cNvPr id="8" name="Datumsplatzhalter 2"/>
          <p:cNvSpPr>
            <a:spLocks noGrp="1"/>
          </p:cNvSpPr>
          <p:nvPr>
            <p:ph type="dt" sz="quarter" idx="1"/>
          </p:nvPr>
        </p:nvSpPr>
        <p:spPr bwMode="gray">
          <a:xfrm>
            <a:off x="5315357" y="9647114"/>
            <a:ext cx="1150611" cy="289658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de-DE"/>
              <a:t>01.10.2012</a:t>
            </a:r>
          </a:p>
        </p:txBody>
      </p:sp>
      <p:sp>
        <p:nvSpPr>
          <p:cNvPr id="9" name="Fußzeilenplatzhalter 3"/>
          <p:cNvSpPr>
            <a:spLocks noGrp="1"/>
          </p:cNvSpPr>
          <p:nvPr>
            <p:ph type="ftr" sz="quarter" idx="4"/>
          </p:nvPr>
        </p:nvSpPr>
        <p:spPr bwMode="gray">
          <a:xfrm>
            <a:off x="492409" y="9647114"/>
            <a:ext cx="4680365" cy="289658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de-DE"/>
              <a:t>– streng vertraulich, vertraulich, intern, öffentlich – Autor / Thema der Präsentation</a:t>
            </a:r>
            <a:endParaRPr lang="de-DE" dirty="0"/>
          </a:p>
        </p:txBody>
      </p:sp>
      <p:sp>
        <p:nvSpPr>
          <p:cNvPr id="10" name="Foliennummernplatzhalter 4"/>
          <p:cNvSpPr>
            <a:spLocks noGrp="1"/>
          </p:cNvSpPr>
          <p:nvPr>
            <p:ph type="sldNum" sz="quarter" idx="5"/>
          </p:nvPr>
        </p:nvSpPr>
        <p:spPr bwMode="gray">
          <a:xfrm>
            <a:off x="6608550" y="9647114"/>
            <a:ext cx="490750" cy="289658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l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0011CF70-5EC3-447E-A319-AD736F972AA2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  <p:pic>
        <p:nvPicPr>
          <p:cNvPr id="16391" name="Picture 10" descr="TSY_Logo_3c_p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90751" y="170195"/>
            <a:ext cx="1848604" cy="333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hf hdr="0"/>
  <p:notesStyle>
    <a:lvl1pPr marL="141288" indent="-141288" algn="l" defTabSz="457200" rtl="0" eaLnBrk="0" fontAlgn="base" hangingPunct="0">
      <a:lnSpc>
        <a:spcPct val="90000"/>
      </a:lnSpc>
      <a:spcBef>
        <a:spcPct val="25000"/>
      </a:spcBef>
      <a:spcAft>
        <a:spcPct val="0"/>
      </a:spcAft>
      <a:buClr>
        <a:schemeClr val="tx2"/>
      </a:buClr>
      <a:buSzPct val="75000"/>
      <a:buFont typeface="Wingdings" pitchFamily="2" charset="2"/>
      <a:buChar char="§"/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322263" indent="-179388" algn="l" defTabSz="457200" rtl="0" eaLnBrk="0" fontAlgn="base" hangingPunct="0">
      <a:lnSpc>
        <a:spcPct val="90000"/>
      </a:lnSpc>
      <a:spcBef>
        <a:spcPct val="25000"/>
      </a:spcBef>
      <a:spcAft>
        <a:spcPct val="0"/>
      </a:spcAft>
      <a:buClr>
        <a:schemeClr val="tx2"/>
      </a:buClr>
      <a:buSzPct val="75000"/>
      <a:buFont typeface="Wingdings" pitchFamily="2" charset="2"/>
      <a:buChar char="§"/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501650" indent="-177800" algn="l" defTabSz="457200" rtl="0" eaLnBrk="0" fontAlgn="base" hangingPunct="0">
      <a:lnSpc>
        <a:spcPct val="90000"/>
      </a:lnSpc>
      <a:spcBef>
        <a:spcPct val="25000"/>
      </a:spcBef>
      <a:spcAft>
        <a:spcPct val="0"/>
      </a:spcAft>
      <a:buClr>
        <a:schemeClr val="tx2"/>
      </a:buClr>
      <a:buSzPct val="75000"/>
      <a:buFont typeface="Wingdings" pitchFamily="2" charset="2"/>
      <a:buChar char="§"/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695325" indent="-192088" algn="l" defTabSz="457200" rtl="0" eaLnBrk="0" fontAlgn="base" hangingPunct="0">
      <a:lnSpc>
        <a:spcPct val="90000"/>
      </a:lnSpc>
      <a:spcBef>
        <a:spcPct val="25000"/>
      </a:spcBef>
      <a:spcAft>
        <a:spcPct val="0"/>
      </a:spcAft>
      <a:buClr>
        <a:schemeClr val="tx2"/>
      </a:buClr>
      <a:buSzPct val="75000"/>
      <a:buFont typeface="Wingdings" pitchFamily="2" charset="2"/>
      <a:buChar char="§"/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889000" indent="-192088" algn="l" defTabSz="457200" rtl="0" eaLnBrk="0" fontAlgn="base" hangingPunct="0">
      <a:lnSpc>
        <a:spcPct val="90000"/>
      </a:lnSpc>
      <a:spcBef>
        <a:spcPct val="25000"/>
      </a:spcBef>
      <a:spcAft>
        <a:spcPct val="0"/>
      </a:spcAft>
      <a:buClr>
        <a:schemeClr val="tx2"/>
      </a:buClr>
      <a:buSzPct val="75000"/>
      <a:buFont typeface="Wingdings" pitchFamily="2" charset="2"/>
      <a:buChar char="§"/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TextEdit="1"/>
          </p:cNvSpPr>
          <p:nvPr>
            <p:ph type="sldImg"/>
          </p:nvPr>
        </p:nvSpPr>
        <p:spPr>
          <a:noFill/>
          <a:ln>
            <a:miter lim="800000"/>
            <a:headEnd/>
            <a:tailEnd/>
          </a:ln>
        </p:spPr>
      </p:sp>
      <p:sp>
        <p:nvSpPr>
          <p:cNvPr id="1741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spect="1" noTextEdit="1"/>
          </p:cNvSpPr>
          <p:nvPr>
            <p:ph type="sldImg"/>
          </p:nvPr>
        </p:nvSpPr>
        <p:spPr>
          <a:noFill/>
          <a:ln>
            <a:miter lim="800000"/>
            <a:headEnd/>
            <a:tailEnd/>
          </a:ln>
        </p:spPr>
      </p:sp>
      <p:sp>
        <p:nvSpPr>
          <p:cNvPr id="18435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TextEdit="1"/>
          </p:cNvSpPr>
          <p:nvPr>
            <p:ph type="sldImg"/>
          </p:nvPr>
        </p:nvSpPr>
        <p:spPr>
          <a:noFill/>
          <a:ln>
            <a:miter lim="800000"/>
            <a:headEnd/>
            <a:tailEnd/>
          </a:ln>
        </p:spPr>
      </p:sp>
      <p:sp>
        <p:nvSpPr>
          <p:cNvPr id="19459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TextEdit="1"/>
          </p:cNvSpPr>
          <p:nvPr>
            <p:ph type="sldImg"/>
          </p:nvPr>
        </p:nvSpPr>
        <p:spPr>
          <a:noFill/>
          <a:ln>
            <a:miter lim="800000"/>
            <a:headEnd/>
            <a:tailEnd/>
          </a:ln>
        </p:spPr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spect="1" noTextEdit="1"/>
          </p:cNvSpPr>
          <p:nvPr>
            <p:ph type="sldImg"/>
          </p:nvPr>
        </p:nvSpPr>
        <p:spPr>
          <a:noFill/>
          <a:ln>
            <a:miter lim="800000"/>
            <a:headEnd/>
            <a:tailEnd/>
          </a:ln>
        </p:spPr>
      </p:sp>
      <p:sp>
        <p:nvSpPr>
          <p:cNvPr id="20483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spect="1" noTextEdit="1"/>
          </p:cNvSpPr>
          <p:nvPr>
            <p:ph type="sldImg"/>
          </p:nvPr>
        </p:nvSpPr>
        <p:spPr>
          <a:noFill/>
          <a:ln>
            <a:miter lim="800000"/>
            <a:headEnd/>
            <a:tailEnd/>
          </a:ln>
        </p:spPr>
      </p:sp>
      <p:sp>
        <p:nvSpPr>
          <p:cNvPr id="2253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TextEdit="1"/>
          </p:cNvSpPr>
          <p:nvPr>
            <p:ph type="sldImg"/>
          </p:nvPr>
        </p:nvSpPr>
        <p:spPr>
          <a:noFill/>
          <a:ln>
            <a:miter lim="800000"/>
            <a:headEnd/>
            <a:tailEnd/>
          </a:ln>
        </p:spPr>
      </p:sp>
      <p:sp>
        <p:nvSpPr>
          <p:cNvPr id="23555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spect="1" noTextEdit="1"/>
          </p:cNvSpPr>
          <p:nvPr>
            <p:ph type="sldImg"/>
          </p:nvPr>
        </p:nvSpPr>
        <p:spPr>
          <a:noFill/>
          <a:ln>
            <a:miter lim="800000"/>
            <a:headEnd/>
            <a:tailEnd/>
          </a:ln>
        </p:spPr>
      </p:sp>
      <p:sp>
        <p:nvSpPr>
          <p:cNvPr id="24579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TextEdit="1"/>
          </p:cNvSpPr>
          <p:nvPr>
            <p:ph type="sldImg"/>
          </p:nvPr>
        </p:nvSpPr>
        <p:spPr>
          <a:noFill/>
          <a:ln>
            <a:miter lim="800000"/>
            <a:headEnd/>
            <a:tailEnd/>
          </a:ln>
        </p:spPr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TextEdit="1"/>
          </p:cNvSpPr>
          <p:nvPr>
            <p:ph type="sldImg"/>
          </p:nvPr>
        </p:nvSpPr>
        <p:spPr>
          <a:noFill/>
          <a:ln>
            <a:miter lim="800000"/>
            <a:headEnd/>
            <a:tailEnd/>
          </a:ln>
        </p:spPr>
      </p:sp>
      <p:sp>
        <p:nvSpPr>
          <p:cNvPr id="17411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spect="1" noTextEdit="1"/>
          </p:cNvSpPr>
          <p:nvPr>
            <p:ph type="sldImg"/>
          </p:nvPr>
        </p:nvSpPr>
        <p:spPr>
          <a:noFill/>
          <a:ln>
            <a:miter lim="800000"/>
            <a:headEnd/>
            <a:tailEnd/>
          </a:ln>
        </p:spPr>
      </p:sp>
      <p:sp>
        <p:nvSpPr>
          <p:cNvPr id="20483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spect="1" noTextEdit="1"/>
          </p:cNvSpPr>
          <p:nvPr>
            <p:ph type="sldImg"/>
          </p:nvPr>
        </p:nvSpPr>
        <p:spPr>
          <a:noFill/>
          <a:ln>
            <a:miter lim="800000"/>
            <a:headEnd/>
            <a:tailEnd/>
          </a:ln>
        </p:spPr>
      </p:sp>
      <p:sp>
        <p:nvSpPr>
          <p:cNvPr id="18435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TextEdit="1"/>
          </p:cNvSpPr>
          <p:nvPr>
            <p:ph type="sldImg"/>
          </p:nvPr>
        </p:nvSpPr>
        <p:spPr>
          <a:noFill/>
          <a:ln>
            <a:miter lim="800000"/>
            <a:headEnd/>
            <a:tailEnd/>
          </a:ln>
        </p:spPr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spect="1" noTextEdit="1"/>
          </p:cNvSpPr>
          <p:nvPr>
            <p:ph type="sldImg"/>
          </p:nvPr>
        </p:nvSpPr>
        <p:spPr>
          <a:noFill/>
          <a:ln>
            <a:miter lim="800000"/>
            <a:headEnd/>
            <a:tailEnd/>
          </a:ln>
        </p:spPr>
      </p:sp>
      <p:sp>
        <p:nvSpPr>
          <p:cNvPr id="18435" name="Rectangle 3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5" Type="http://schemas.openxmlformats.org/officeDocument/2006/relationships/image" Target="../media/image3.emf"/><Relationship Id="rId4" Type="http://schemas.openxmlformats.org/officeDocument/2006/relationships/image" Target="../media/image1.emf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3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6" hidden="1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588" y="1588"/>
            <a:ext cx="1587" cy="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5" descr="TSY_Logo_3c_n"/>
          <p:cNvPicPr>
            <a:picLocks noChangeAspect="1" noChangeArrowheads="1"/>
          </p:cNvPicPr>
          <p:nvPr userDrawn="1">
            <p:custDataLst>
              <p:tags r:id="rId2"/>
            </p:custData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323850" y="6137275"/>
            <a:ext cx="27749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8" name="Titelplatzhalter 1"/>
          <p:cNvSpPr>
            <a:spLocks noGrp="1"/>
          </p:cNvSpPr>
          <p:nvPr>
            <p:ph type="ctrTitle"/>
          </p:nvPr>
        </p:nvSpPr>
        <p:spPr>
          <a:xfrm>
            <a:off x="304800" y="1773238"/>
            <a:ext cx="8496300" cy="1655762"/>
          </a:xfrm>
        </p:spPr>
        <p:txBody>
          <a:bodyPr/>
          <a:lstStyle>
            <a:lvl1pPr>
              <a:defRPr sz="6000" smtClean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TITELMASTERFORMAT DURCH KLICKEN BEARBEITEN</a:t>
            </a:r>
          </a:p>
        </p:txBody>
      </p:sp>
      <p:sp>
        <p:nvSpPr>
          <p:cNvPr id="45059" name="Textplatzhalter 2"/>
          <p:cNvSpPr>
            <a:spLocks noGrp="1"/>
          </p:cNvSpPr>
          <p:nvPr>
            <p:ph type="subTitle" idx="1"/>
          </p:nvPr>
        </p:nvSpPr>
        <p:spPr>
          <a:xfrm>
            <a:off x="304800" y="3676650"/>
            <a:ext cx="8496300" cy="328613"/>
          </a:xfrm>
        </p:spPr>
        <p:txBody>
          <a:bodyPr>
            <a:spAutoFit/>
          </a:bodyPr>
          <a:lstStyle>
            <a:lvl1pPr>
              <a:defRPr sz="2400" smtClean="0">
                <a:solidFill>
                  <a:schemeClr val="bg1"/>
                </a:solidFill>
                <a:latin typeface="Tele-GroteskNor" pitchFamily="2" charset="0"/>
              </a:defRPr>
            </a:lvl1pPr>
          </a:lstStyle>
          <a:p>
            <a:r>
              <a:rPr lang="en-US" smtClean="0"/>
              <a:t>Formatvorlage des Untertitelmasters durch Klicken bearbeiten</a:t>
            </a:r>
          </a:p>
        </p:txBody>
      </p:sp>
    </p:spTree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5"/>
          <p:cNvSpPr>
            <a:spLocks noGrp="1"/>
          </p:cNvSpPr>
          <p:nvPr>
            <p:ph type="sldNum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6EF01-AAB3-442A-9DAD-0DCA33B9E123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3" name="Datumsplatzhalter 3"/>
          <p:cNvSpPr>
            <a:spLocks noGrp="1"/>
          </p:cNvSpPr>
          <p:nvPr userDrawn="1">
            <p:ph type="dt" sz="quarter" idx="11"/>
          </p:nvPr>
        </p:nvSpPr>
        <p:spPr>
          <a:ln>
            <a:miter lim="800000"/>
            <a:headEnd/>
            <a:tailEnd/>
          </a:ln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26 March 2014</a:t>
            </a:r>
          </a:p>
        </p:txBody>
      </p:sp>
      <p:sp>
        <p:nvSpPr>
          <p:cNvPr id="4" name="Fußzeilenplatzhalter 4"/>
          <p:cNvSpPr>
            <a:spLocks noGrp="1"/>
          </p:cNvSpPr>
          <p:nvPr userDrawn="1">
            <p:ph type="ftr" sz="quarter" idx="12"/>
          </p:nvPr>
        </p:nvSpPr>
        <p:spPr>
          <a:ln>
            <a:miter lim="800000"/>
            <a:headEnd/>
            <a:tailEnd/>
          </a:ln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- public –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4800" y="333375"/>
            <a:ext cx="8496300" cy="46037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04800" y="1773238"/>
            <a:ext cx="4171950" cy="4284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29150" y="1773238"/>
            <a:ext cx="4171950" cy="4284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5DCF1-F489-4A8A-89C1-139B659E8B94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6" name="Datumsplatzhalter 3"/>
          <p:cNvSpPr>
            <a:spLocks noGrp="1"/>
          </p:cNvSpPr>
          <p:nvPr userDrawn="1">
            <p:ph type="dt" sz="quarter" idx="11"/>
          </p:nvPr>
        </p:nvSpPr>
        <p:spPr>
          <a:ln>
            <a:miter lim="800000"/>
            <a:headEnd/>
            <a:tailEnd/>
          </a:ln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26 March 2014</a:t>
            </a:r>
          </a:p>
        </p:txBody>
      </p:sp>
      <p:sp>
        <p:nvSpPr>
          <p:cNvPr id="7" name="Fußzeilenplatzhalter 4"/>
          <p:cNvSpPr>
            <a:spLocks noGrp="1"/>
          </p:cNvSpPr>
          <p:nvPr userDrawn="1">
            <p:ph type="ftr" sz="quarter" idx="12"/>
          </p:nvPr>
        </p:nvSpPr>
        <p:spPr>
          <a:ln>
            <a:miter lim="800000"/>
            <a:headEnd/>
            <a:tailEnd/>
          </a:ln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- public –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4800" y="333375"/>
            <a:ext cx="8496300" cy="46037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04800" y="1773238"/>
            <a:ext cx="8496300" cy="4284662"/>
          </a:xfr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BE969-4428-4DE0-BD57-598C927478DA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5" name="Datumsplatzhalter 3"/>
          <p:cNvSpPr>
            <a:spLocks noGrp="1"/>
          </p:cNvSpPr>
          <p:nvPr userDrawn="1">
            <p:ph type="dt" sz="quarter" idx="11"/>
          </p:nvPr>
        </p:nvSpPr>
        <p:spPr>
          <a:ln>
            <a:miter lim="800000"/>
            <a:headEnd/>
            <a:tailEnd/>
          </a:ln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26 March 2014</a:t>
            </a:r>
          </a:p>
        </p:txBody>
      </p:sp>
      <p:sp>
        <p:nvSpPr>
          <p:cNvPr id="6" name="Fußzeilenplatzhalter 4"/>
          <p:cNvSpPr>
            <a:spLocks noGrp="1"/>
          </p:cNvSpPr>
          <p:nvPr userDrawn="1">
            <p:ph type="ftr" sz="quarter" idx="12"/>
          </p:nvPr>
        </p:nvSpPr>
        <p:spPr>
          <a:ln>
            <a:miter lim="800000"/>
            <a:headEnd/>
            <a:tailEnd/>
          </a:ln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- public –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4800" y="333375"/>
            <a:ext cx="8496300" cy="46037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Foliennummernplatzhalter 5"/>
          <p:cNvSpPr>
            <a:spLocks noGrp="1"/>
          </p:cNvSpPr>
          <p:nvPr>
            <p:ph type="sldNum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90E9D-75D6-4999-9F23-A7BE09316AF2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4" name="Datumsplatzhalter 3"/>
          <p:cNvSpPr>
            <a:spLocks noGrp="1"/>
          </p:cNvSpPr>
          <p:nvPr userDrawn="1">
            <p:ph type="dt" sz="quarter" idx="11"/>
          </p:nvPr>
        </p:nvSpPr>
        <p:spPr>
          <a:ln>
            <a:miter lim="800000"/>
            <a:headEnd/>
            <a:tailEnd/>
          </a:ln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26 March 2014</a:t>
            </a:r>
          </a:p>
        </p:txBody>
      </p:sp>
      <p:sp>
        <p:nvSpPr>
          <p:cNvPr id="5" name="Fußzeilenplatzhalter 4"/>
          <p:cNvSpPr>
            <a:spLocks noGrp="1"/>
          </p:cNvSpPr>
          <p:nvPr userDrawn="1">
            <p:ph type="ftr" sz="quarter" idx="12"/>
          </p:nvPr>
        </p:nvSpPr>
        <p:spPr>
          <a:ln>
            <a:miter lim="800000"/>
            <a:headEnd/>
            <a:tailEnd/>
          </a:ln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- public –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3.xml"/><Relationship Id="rId13" Type="http://schemas.openxmlformats.org/officeDocument/2006/relationships/tags" Target="../tags/tag8.xml"/><Relationship Id="rId3" Type="http://schemas.openxmlformats.org/officeDocument/2006/relationships/slideLayout" Target="../slideLayouts/slideLayout3.xml"/><Relationship Id="rId7" Type="http://schemas.openxmlformats.org/officeDocument/2006/relationships/tags" Target="../tags/tag2.xml"/><Relationship Id="rId12" Type="http://schemas.openxmlformats.org/officeDocument/2006/relationships/tags" Target="../tags/tag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tags" Target="../tags/tag6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emf"/><Relationship Id="rId10" Type="http://schemas.openxmlformats.org/officeDocument/2006/relationships/tags" Target="../tags/tag5.xml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4.xml"/><Relationship Id="rId1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50" hidden="1"/>
          <p:cNvPicPr>
            <a:picLocks noChangeAspect="1" noChangeArrowheads="1"/>
          </p:cNvPicPr>
          <p:nvPr userDrawn="1">
            <p:custDataLst>
              <p:tags r:id="rId7"/>
            </p:custDataLst>
          </p:nvPr>
        </p:nvPicPr>
        <p:blipFill>
          <a:blip r:embed="rId14"/>
          <a:srcRect/>
          <a:stretch>
            <a:fillRect/>
          </a:stretch>
        </p:blipFill>
        <p:spPr bwMode="auto">
          <a:xfrm>
            <a:off x="1588" y="1588"/>
            <a:ext cx="1587" cy="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elplatzhalter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 bwMode="gray">
          <a:xfrm>
            <a:off x="304800" y="333375"/>
            <a:ext cx="84963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MASTERTITELFORMAT BEARBEITEN</a:t>
            </a:r>
          </a:p>
        </p:txBody>
      </p:sp>
      <p:sp>
        <p:nvSpPr>
          <p:cNvPr id="1028" name="Textplatzhalter 2"/>
          <p:cNvSpPr>
            <a:spLocks noGrp="1"/>
          </p:cNvSpPr>
          <p:nvPr>
            <p:ph type="body" idx="1"/>
            <p:custDataLst>
              <p:tags r:id="rId9"/>
            </p:custDataLst>
          </p:nvPr>
        </p:nvSpPr>
        <p:spPr bwMode="gray">
          <a:xfrm>
            <a:off x="304800" y="1773238"/>
            <a:ext cx="8496300" cy="428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Mastertextformat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  <a:p>
            <a:pPr lvl="3"/>
            <a:r>
              <a:rPr lang="en-US" smtClean="0"/>
              <a:t>Vierte Ebene</a:t>
            </a:r>
          </a:p>
          <a:p>
            <a:pPr lvl="4"/>
            <a:r>
              <a:rPr lang="en-US" smtClean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  <p:custDataLst>
              <p:tags r:id="rId10"/>
            </p:custDataLst>
          </p:nvPr>
        </p:nvSpPr>
        <p:spPr bwMode="gray">
          <a:xfrm>
            <a:off x="6804025" y="6357938"/>
            <a:ext cx="1800225" cy="287337"/>
          </a:xfrm>
          <a:prstGeom prst="rect">
            <a:avLst/>
          </a:prstGeom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900">
                <a:solidFill>
                  <a:schemeClr val="tx1"/>
                </a:solidFill>
                <a:latin typeface="Tele-GroteskNor" pitchFamily="2" charset="0"/>
              </a:defRPr>
            </a:lvl1pPr>
          </a:lstStyle>
          <a:p>
            <a:pPr>
              <a:defRPr/>
            </a:pPr>
            <a:fld id="{7CC2A0DF-7E2F-4497-BBB0-886D4784BFA0}" type="datetime1">
              <a:rPr lang="en-US"/>
              <a:pPr>
                <a:defRPr/>
              </a:pPr>
              <a:t>3/24/2014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  <p:custDataLst>
              <p:tags r:id="rId11"/>
            </p:custDataLst>
          </p:nvPr>
        </p:nvSpPr>
        <p:spPr bwMode="gray">
          <a:xfrm>
            <a:off x="2557463" y="6357938"/>
            <a:ext cx="4102100" cy="287337"/>
          </a:xfrm>
          <a:prstGeom prst="rect">
            <a:avLst/>
          </a:prstGeom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900">
                <a:solidFill>
                  <a:schemeClr val="tx1"/>
                </a:solidFill>
                <a:latin typeface="Tele-GroteskNor" pitchFamily="2" charset="0"/>
              </a:defRPr>
            </a:lvl1pPr>
          </a:lstStyle>
          <a:p>
            <a:pPr>
              <a:defRPr/>
            </a:pPr>
            <a:r>
              <a:rPr lang="en-US"/>
              <a:t>– strictly confidential, confidential, internal, public –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  <p:custDataLst>
              <p:tags r:id="rId12"/>
            </p:custDataLst>
          </p:nvPr>
        </p:nvSpPr>
        <p:spPr bwMode="gray">
          <a:xfrm>
            <a:off x="8540750" y="6357938"/>
            <a:ext cx="288925" cy="287337"/>
          </a:xfrm>
          <a:prstGeom prst="rect">
            <a:avLst/>
          </a:prstGeom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 sz="900">
                <a:solidFill>
                  <a:schemeClr val="tx1"/>
                </a:solidFill>
                <a:latin typeface="Tele-GroteskNor" pitchFamily="2" charset="0"/>
              </a:defRPr>
            </a:lvl1pPr>
          </a:lstStyle>
          <a:p>
            <a:pPr>
              <a:defRPr/>
            </a:pPr>
            <a:fld id="{AEB1746B-50D6-4B39-8A57-8C265DF4BB08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  <p:pic>
        <p:nvPicPr>
          <p:cNvPr id="1032" name="Picture 55" descr="TSY_Logo_3c_p"/>
          <p:cNvPicPr>
            <a:picLocks noChangeAspect="1" noChangeArrowheads="1"/>
          </p:cNvPicPr>
          <p:nvPr userDrawn="1">
            <p:custDataLst>
              <p:tags r:id="rId13"/>
            </p:custDataLst>
          </p:nvPr>
        </p:nvPicPr>
        <p:blipFill>
          <a:blip r:embed="rId15"/>
          <a:srcRect/>
          <a:stretch>
            <a:fillRect/>
          </a:stretch>
        </p:blipFill>
        <p:spPr bwMode="auto">
          <a:xfrm>
            <a:off x="319088" y="6346825"/>
            <a:ext cx="2003425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37" r:id="rId2"/>
    <p:sldLayoutId id="2147483838" r:id="rId3"/>
    <p:sldLayoutId id="2147483839" r:id="rId4"/>
    <p:sldLayoutId id="2147483840" r:id="rId5"/>
  </p:sldLayoutIdLst>
  <p:timing>
    <p:tnLst>
      <p:par>
        <p:cTn id="1" dur="indefinite" restart="never" nodeType="tmRoot"/>
      </p:par>
    </p:tnLst>
  </p:timing>
  <p:hf hdr="0"/>
  <p:txStyles>
    <p:titleStyle>
      <a:lvl1pPr algn="l" defTabSz="4572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de-DE" sz="3000" kern="1200" dirty="0">
          <a:solidFill>
            <a:schemeClr val="tx2"/>
          </a:solidFill>
          <a:latin typeface="Tele-GroteskUlt" pitchFamily="2" charset="0"/>
          <a:ea typeface="TeleGrotesk Headline Ultra" pitchFamily="2" charset="0"/>
          <a:cs typeface="TeleGrotesk Headline Ultra"/>
        </a:defRPr>
      </a:lvl1pPr>
      <a:lvl2pPr algn="l" defTabSz="4572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Tele-GroteskUlt" pitchFamily="2" charset="0"/>
          <a:ea typeface="TeleGrotesk Headline Ultra" pitchFamily="2" charset="0"/>
          <a:cs typeface="TeleGrotesk Headline Ultra" pitchFamily="2" charset="0"/>
        </a:defRPr>
      </a:lvl2pPr>
      <a:lvl3pPr algn="l" defTabSz="4572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Tele-GroteskUlt" pitchFamily="2" charset="0"/>
          <a:ea typeface="TeleGrotesk Headline Ultra" pitchFamily="2" charset="0"/>
          <a:cs typeface="TeleGrotesk Headline Ultra" pitchFamily="2" charset="0"/>
        </a:defRPr>
      </a:lvl3pPr>
      <a:lvl4pPr algn="l" defTabSz="4572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Tele-GroteskUlt" pitchFamily="2" charset="0"/>
          <a:ea typeface="TeleGrotesk Headline Ultra" pitchFamily="2" charset="0"/>
          <a:cs typeface="TeleGrotesk Headline Ultra" pitchFamily="2" charset="0"/>
        </a:defRPr>
      </a:lvl4pPr>
      <a:lvl5pPr algn="l" defTabSz="4572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Tele-GroteskUlt" pitchFamily="2" charset="0"/>
          <a:ea typeface="TeleGrotesk Headline Ultra" pitchFamily="2" charset="0"/>
          <a:cs typeface="TeleGrotesk Headline Ultra" pitchFamily="2" charset="0"/>
        </a:defRPr>
      </a:lvl5pPr>
      <a:lvl6pPr marL="457200" algn="l" defTabSz="457200" rtl="0" fontAlgn="base">
        <a:lnSpc>
          <a:spcPct val="90000"/>
        </a:lnSpc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Tele-GroteskUlt" pitchFamily="2" charset="0"/>
        </a:defRPr>
      </a:lvl6pPr>
      <a:lvl7pPr marL="914400" algn="l" defTabSz="457200" rtl="0" fontAlgn="base">
        <a:lnSpc>
          <a:spcPct val="90000"/>
        </a:lnSpc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Tele-GroteskUlt" pitchFamily="2" charset="0"/>
        </a:defRPr>
      </a:lvl7pPr>
      <a:lvl8pPr marL="1371600" algn="l" defTabSz="457200" rtl="0" fontAlgn="base">
        <a:lnSpc>
          <a:spcPct val="90000"/>
        </a:lnSpc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Tele-GroteskUlt" pitchFamily="2" charset="0"/>
        </a:defRPr>
      </a:lvl8pPr>
      <a:lvl9pPr marL="1828800" algn="l" defTabSz="457200" rtl="0" fontAlgn="base">
        <a:lnSpc>
          <a:spcPct val="90000"/>
        </a:lnSpc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Tele-GroteskUlt" pitchFamily="2" charset="0"/>
        </a:defRPr>
      </a:lvl9pPr>
    </p:titleStyle>
    <p:bodyStyle>
      <a:lvl1pPr algn="l" defTabSz="457200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buClr>
          <a:schemeClr val="tx2"/>
        </a:buClr>
        <a:buFont typeface="Wingdings" pitchFamily="2" charset="2"/>
        <a:defRPr kern="1200">
          <a:solidFill>
            <a:schemeClr val="tx1"/>
          </a:solidFill>
          <a:latin typeface="Tele-GroteskFet" pitchFamily="2" charset="0"/>
          <a:ea typeface="+mn-ea"/>
          <a:cs typeface="+mn-cs"/>
        </a:defRPr>
      </a:lvl1pPr>
      <a:lvl2pPr marL="1588" algn="l" defTabSz="457200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buClr>
          <a:schemeClr val="tx2"/>
        </a:buClr>
        <a:buFont typeface="Wingdings" pitchFamily="2" charset="2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179388" indent="-176213" algn="l" defTabSz="457200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352425" indent="-171450" algn="l" defTabSz="457200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538163" indent="-184150" algn="l" defTabSz="457200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image" Target="../media/image1.emf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image" Target="../media/image1.emf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image" Target="../media/image6.png"/><Relationship Id="rId5" Type="http://schemas.openxmlformats.org/officeDocument/2006/relationships/image" Target="../media/image1.emf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7" Type="http://schemas.openxmlformats.org/officeDocument/2006/relationships/image" Target="../media/image6.png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image" Target="../media/image1.emf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7" Type="http://schemas.openxmlformats.org/officeDocument/2006/relationships/image" Target="../media/image6.png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image" Target="../media/image1.emf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5" Type="http://schemas.openxmlformats.org/officeDocument/2006/relationships/image" Target="../media/image1.emf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13" Type="http://schemas.openxmlformats.org/officeDocument/2006/relationships/diagramQuickStyle" Target="../diagrams/quickStyle2.xml"/><Relationship Id="rId18" Type="http://schemas.openxmlformats.org/officeDocument/2006/relationships/diagramQuickStyle" Target="../diagrams/quickStyle3.xml"/><Relationship Id="rId3" Type="http://schemas.openxmlformats.org/officeDocument/2006/relationships/slideLayout" Target="../slideLayouts/slideLayout4.xml"/><Relationship Id="rId7" Type="http://schemas.openxmlformats.org/officeDocument/2006/relationships/diagramLayout" Target="../diagrams/layout1.xml"/><Relationship Id="rId12" Type="http://schemas.openxmlformats.org/officeDocument/2006/relationships/diagramLayout" Target="../diagrams/layout2.xml"/><Relationship Id="rId17" Type="http://schemas.openxmlformats.org/officeDocument/2006/relationships/diagramLayout" Target="../diagrams/layout3.xml"/><Relationship Id="rId2" Type="http://schemas.openxmlformats.org/officeDocument/2006/relationships/tags" Target="../tags/tag34.xml"/><Relationship Id="rId16" Type="http://schemas.openxmlformats.org/officeDocument/2006/relationships/diagramData" Target="../diagrams/data3.xml"/><Relationship Id="rId20" Type="http://schemas.microsoft.com/office/2007/relationships/diagramDrawing" Target="../diagrams/drawing3.xml"/><Relationship Id="rId1" Type="http://schemas.openxmlformats.org/officeDocument/2006/relationships/tags" Target="../tags/tag33.xml"/><Relationship Id="rId6" Type="http://schemas.openxmlformats.org/officeDocument/2006/relationships/diagramData" Target="../diagrams/data1.xml"/><Relationship Id="rId11" Type="http://schemas.openxmlformats.org/officeDocument/2006/relationships/diagramData" Target="../diagrams/data2.xml"/><Relationship Id="rId5" Type="http://schemas.openxmlformats.org/officeDocument/2006/relationships/image" Target="../media/image1.emf"/><Relationship Id="rId15" Type="http://schemas.microsoft.com/office/2007/relationships/diagramDrawing" Target="../diagrams/drawing2.xml"/><Relationship Id="rId10" Type="http://schemas.microsoft.com/office/2007/relationships/diagramDrawing" Target="../diagrams/drawing1.xml"/><Relationship Id="rId19" Type="http://schemas.openxmlformats.org/officeDocument/2006/relationships/diagramColors" Target="../diagrams/colors3.xml"/><Relationship Id="rId4" Type="http://schemas.openxmlformats.org/officeDocument/2006/relationships/notesSlide" Target="../notesSlides/notesSlide7.xml"/><Relationship Id="rId9" Type="http://schemas.openxmlformats.org/officeDocument/2006/relationships/diagramColors" Target="../diagrams/colors1.xml"/><Relationship Id="rId14" Type="http://schemas.openxmlformats.org/officeDocument/2006/relationships/diagramColors" Target="../diagrams/colors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tags" Target="../tags/tag37.xml"/><Relationship Id="rId7" Type="http://schemas.openxmlformats.org/officeDocument/2006/relationships/image" Target="../media/image7.png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image" Target="../media/image1.emf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5" Type="http://schemas.openxmlformats.org/officeDocument/2006/relationships/image" Target="../media/image1.emf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image" Target="../media/image1.emf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image" Target="../media/image6.png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image" Target="../media/image1.emf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tags" Target="../tags/tag48.xml"/><Relationship Id="rId7" Type="http://schemas.openxmlformats.org/officeDocument/2006/relationships/notesSlide" Target="../notesSlides/notesSlide12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6" Type="http://schemas.openxmlformats.org/officeDocument/2006/relationships/slideLayout" Target="../slideLayouts/slideLayout4.xml"/><Relationship Id="rId5" Type="http://schemas.openxmlformats.org/officeDocument/2006/relationships/tags" Target="../tags/tag50.xml"/><Relationship Id="rId4" Type="http://schemas.openxmlformats.org/officeDocument/2006/relationships/tags" Target="../tags/tag4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53.xml"/><Relationship Id="rId7" Type="http://schemas.openxmlformats.org/officeDocument/2006/relationships/image" Target="../media/image6.png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6" Type="http://schemas.openxmlformats.org/officeDocument/2006/relationships/image" Target="../media/image1.emf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6" Type="http://schemas.openxmlformats.org/officeDocument/2006/relationships/image" Target="../media/image1.emf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2" hidden="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1588" y="1588"/>
            <a:ext cx="1587" cy="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37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304800" y="1773237"/>
            <a:ext cx="8839200" cy="3282339"/>
          </a:xfrm>
        </p:spPr>
        <p:txBody>
          <a:bodyPr/>
          <a:lstStyle/>
          <a:p>
            <a:pPr eaLnBrk="1" hangingPunct="1"/>
            <a:r>
              <a:rPr lang="en-US" sz="4400" dirty="0">
                <a:cs typeface="TeleGrotesk Headline Ultra" pitchFamily="2" charset="0"/>
              </a:rPr>
              <a:t>ISO STEP AP242</a:t>
            </a:r>
            <a:br>
              <a:rPr lang="en-US" sz="4400" dirty="0">
                <a:cs typeface="TeleGrotesk Headline Ultra" pitchFamily="2" charset="0"/>
              </a:rPr>
            </a:br>
            <a:r>
              <a:rPr lang="en-US" sz="4400" dirty="0">
                <a:latin typeface="Tele-GroteskFet" pitchFamily="2" charset="0"/>
                <a:ea typeface="Tele-GroteskFet" pitchFamily="2" charset="0"/>
                <a:cs typeface="Tele-GroteskFet" pitchFamily="2" charset="0"/>
              </a:rPr>
              <a:t>“Managed Model Based 3D Engineering”</a:t>
            </a:r>
            <a:r>
              <a:rPr lang="en-US" sz="4400" dirty="0">
                <a:cs typeface="TeleGrotesk Headline Ultra" pitchFamily="2" charset="0"/>
              </a:rPr>
              <a:t/>
            </a:r>
            <a:br>
              <a:rPr lang="en-US" sz="4400" dirty="0">
                <a:cs typeface="TeleGrotesk Headline Ultra" pitchFamily="2" charset="0"/>
              </a:rPr>
            </a:br>
            <a:r>
              <a:rPr lang="en-US" sz="4400" dirty="0" smtClean="0">
                <a:cs typeface="TeleGrotesk Headline Ultra" pitchFamily="2" charset="0"/>
              </a:rPr>
              <a:t/>
            </a:r>
            <a:br>
              <a:rPr lang="en-US" sz="4400" dirty="0" smtClean="0">
                <a:cs typeface="TeleGrotesk Headline Ultra" pitchFamily="2" charset="0"/>
              </a:rPr>
            </a:br>
            <a:r>
              <a:rPr lang="en-US" sz="4400" dirty="0" smtClean="0">
                <a:latin typeface="Tele-GroteskNor" pitchFamily="2" charset="0"/>
                <a:cs typeface="TeleGrotesk Headline Ultra" pitchFamily="2" charset="0"/>
              </a:rPr>
              <a:t>Roadmap for T-Systems STEP applications</a:t>
            </a:r>
            <a:endParaRPr lang="en-US" sz="4400" dirty="0">
              <a:latin typeface="Tele-GroteskNor" pitchFamily="2" charset="0"/>
              <a:cs typeface="TeleGrotesk Headline Ultra" pitchFamily="2" charset="0"/>
            </a:endParaRPr>
          </a:p>
        </p:txBody>
      </p:sp>
      <p:sp>
        <p:nvSpPr>
          <p:cNvPr id="7172" name="Rectangle 38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304800" y="5074578"/>
            <a:ext cx="8496300" cy="331788"/>
          </a:xfrm>
        </p:spPr>
        <p:txBody>
          <a:bodyPr/>
          <a:lstStyle/>
          <a:p>
            <a:pPr eaLnBrk="1" hangingPunct="1"/>
            <a:r>
              <a:rPr lang="en-US" dirty="0"/>
              <a:t>Paris, the 26</a:t>
            </a:r>
            <a:r>
              <a:rPr lang="en-US" baseline="30000" dirty="0"/>
              <a:t>th</a:t>
            </a:r>
            <a:r>
              <a:rPr lang="en-US" dirty="0"/>
              <a:t> of March 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oliennummernplatzhalter 5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7E6AC92-5779-4040-BE1C-5891239FAB82}" type="slidenum">
              <a:rPr lang="en-US" smtClean="0"/>
              <a:pPr/>
              <a:t>2</a:t>
            </a:fld>
            <a:endParaRPr lang="en-US" smtClean="0"/>
          </a:p>
        </p:txBody>
      </p:sp>
      <p:pic>
        <p:nvPicPr>
          <p:cNvPr id="8195" name="Picture 1038" hidden="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1588" y="1588"/>
            <a:ext cx="1587" cy="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Rectangle 1029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eleGrotesk Headline Ultra" pitchFamily="2" charset="0"/>
              </a:rPr>
              <a:t>AP242 Roadmap </a:t>
            </a:r>
            <a:br>
              <a:rPr lang="en-US" smtClean="0">
                <a:cs typeface="TeleGrotesk Headline Ultra" pitchFamily="2" charset="0"/>
              </a:rPr>
            </a:br>
            <a:r>
              <a:rPr lang="en-US" smtClean="0">
                <a:latin typeface="Tele-GroteskNor" pitchFamily="2" charset="0"/>
                <a:cs typeface="TeleGrotesk Headline Ultra" pitchFamily="2" charset="0"/>
              </a:rPr>
              <a:t>Applications</a:t>
            </a:r>
          </a:p>
        </p:txBody>
      </p:sp>
      <p:sp>
        <p:nvSpPr>
          <p:cNvPr id="8197" name="Rectangle 1030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304800" y="1773238"/>
            <a:ext cx="8839200" cy="4284662"/>
          </a:xfrm>
        </p:spPr>
        <p:txBody>
          <a:bodyPr/>
          <a:lstStyle/>
          <a:p>
            <a:pPr marL="344488" lvl="1" indent="-342900" eaLnBrk="1" hangingPunct="1">
              <a:spcBef>
                <a:spcPts val="1200"/>
              </a:spcBef>
            </a:pPr>
            <a:r>
              <a:rPr lang="en-US" sz="2400" dirty="0" smtClean="0">
                <a:latin typeface="Tele-GroteskHal" pitchFamily="2" charset="0"/>
              </a:rPr>
              <a:t>T-Systems applications supporting STEP AP242</a:t>
            </a:r>
          </a:p>
          <a:p>
            <a:pPr marL="344488" lvl="1" indent="-342900" eaLnBrk="1" hangingPunct="1">
              <a:spcBef>
                <a:spcPts val="1200"/>
              </a:spcBef>
              <a:buFont typeface="Arial" charset="0"/>
              <a:buChar char="•"/>
              <a:tabLst>
                <a:tab pos="2514600" algn="l"/>
                <a:tab pos="3411538" algn="l"/>
              </a:tabLst>
            </a:pPr>
            <a:r>
              <a:rPr lang="en-US" sz="2000" dirty="0" smtClean="0">
                <a:latin typeface="Tele-GroteskHal" pitchFamily="2" charset="0"/>
              </a:rPr>
              <a:t>PDM WebConnector</a:t>
            </a:r>
            <a:r>
              <a:rPr lang="en-US" sz="2000" dirty="0" smtClean="0"/>
              <a:t>	V3.8	SOA-based middleware for PDM system integration</a:t>
            </a:r>
          </a:p>
          <a:p>
            <a:pPr marL="344488" lvl="1" indent="-342900" eaLnBrk="1" hangingPunct="1">
              <a:spcBef>
                <a:spcPts val="1200"/>
              </a:spcBef>
              <a:buFont typeface="Arial" charset="0"/>
              <a:buChar char="•"/>
              <a:tabLst>
                <a:tab pos="2514600" algn="l"/>
                <a:tab pos="3411538" algn="l"/>
              </a:tabLst>
            </a:pPr>
            <a:r>
              <a:rPr lang="en-US" sz="2000" dirty="0" smtClean="0">
                <a:latin typeface="Tele-GroteskHal" pitchFamily="2" charset="0"/>
              </a:rPr>
              <a:t>COM/PDM</a:t>
            </a:r>
            <a:r>
              <a:rPr lang="en-US" sz="2000" dirty="0" smtClean="0"/>
              <a:t>	V1.1	STEP based PDM data exchange for supplier integration</a:t>
            </a:r>
          </a:p>
          <a:p>
            <a:pPr marL="344488" lvl="1" indent="-342900" eaLnBrk="1" hangingPunct="1">
              <a:spcBef>
                <a:spcPts val="1200"/>
              </a:spcBef>
              <a:buFont typeface="Arial" charset="0"/>
              <a:buChar char="•"/>
              <a:tabLst>
                <a:tab pos="2514600" algn="l"/>
                <a:tab pos="3411538" algn="l"/>
              </a:tabLst>
            </a:pPr>
            <a:r>
              <a:rPr lang="en-US" sz="2000" dirty="0" smtClean="0">
                <a:latin typeface="Tele-GroteskHal" pitchFamily="2" charset="0"/>
              </a:rPr>
              <a:t>COM/FOX</a:t>
            </a:r>
            <a:r>
              <a:rPr lang="en-US" sz="2000" dirty="0" smtClean="0"/>
              <a:t>	V5.5.2	</a:t>
            </a:r>
            <a:r>
              <a:rPr lang="en-US" sz="2000" dirty="0" err="1" smtClean="0"/>
              <a:t>CAx</a:t>
            </a:r>
            <a:r>
              <a:rPr lang="en-US" sz="2000" dirty="0" smtClean="0"/>
              <a:t> data conversion platform</a:t>
            </a:r>
          </a:p>
          <a:p>
            <a:pPr marL="344488" lvl="1" indent="-342900" eaLnBrk="1" hangingPunct="1">
              <a:spcBef>
                <a:spcPts val="1200"/>
              </a:spcBef>
              <a:buFont typeface="Arial" charset="0"/>
              <a:buChar char="•"/>
            </a:pPr>
            <a:endParaRPr lang="en-US" sz="2000" dirty="0" smtClean="0"/>
          </a:p>
          <a:p>
            <a:pPr marL="344488" lvl="1" indent="-342900" eaLnBrk="1" hangingPunct="1">
              <a:spcBef>
                <a:spcPts val="1200"/>
              </a:spcBef>
              <a:buFont typeface="Arial" charset="0"/>
              <a:buChar char="•"/>
            </a:pPr>
            <a:endParaRPr lang="en-US" sz="2000" dirty="0" smtClean="0"/>
          </a:p>
          <a:p>
            <a:pPr marL="344488" lvl="1" indent="-342900" eaLnBrk="1" hangingPunct="1">
              <a:spcBef>
                <a:spcPts val="1200"/>
              </a:spcBef>
            </a:pPr>
            <a:r>
              <a:rPr lang="en-US" sz="2400" dirty="0" smtClean="0">
                <a:latin typeface="Tele-GroteskHal" pitchFamily="2" charset="0"/>
              </a:rPr>
              <a:t>Supported AP242 Release</a:t>
            </a:r>
          </a:p>
          <a:p>
            <a:pPr marL="344488" lvl="1" indent="-342900" eaLnBrk="1" hangingPunct="1">
              <a:spcBef>
                <a:spcPts val="1200"/>
              </a:spcBef>
              <a:buFont typeface="Arial" charset="0"/>
              <a:buChar char="•"/>
            </a:pPr>
            <a:r>
              <a:rPr lang="en-US" sz="2000" dirty="0" smtClean="0"/>
              <a:t>AP242 BO Model XML (IS Review)</a:t>
            </a:r>
          </a:p>
        </p:txBody>
      </p:sp>
      <p:sp>
        <p:nvSpPr>
          <p:cNvPr id="8198" name="Datumsplatzhalter 3"/>
          <p:cNvSpPr>
            <a:spLocks noGrp="1"/>
          </p:cNvSpPr>
          <p:nvPr>
            <p:ph type="dt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26 March 2014</a:t>
            </a:r>
          </a:p>
        </p:txBody>
      </p:sp>
      <p:sp>
        <p:nvSpPr>
          <p:cNvPr id="8199" name="Fußzeilenplatzhalter 4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- public –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liennummernplatzhalter 5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C4C1761-C3C1-411C-9064-22A4E836D942}" type="slidenum">
              <a:rPr lang="en-US" smtClean="0"/>
              <a:pPr/>
              <a:t>3</a:t>
            </a:fld>
            <a:endParaRPr lang="en-US" smtClean="0"/>
          </a:p>
        </p:txBody>
      </p:sp>
      <p:pic>
        <p:nvPicPr>
          <p:cNvPr id="9219" name="Picture 1038" hidden="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1588" y="1588"/>
            <a:ext cx="1587" cy="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Rectangle 1029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eleGrotesk Headline Ultra" pitchFamily="2" charset="0"/>
              </a:rPr>
              <a:t>AP242 Roadmap</a:t>
            </a:r>
            <a:br>
              <a:rPr lang="en-US" smtClean="0">
                <a:cs typeface="TeleGrotesk Headline Ultra" pitchFamily="2" charset="0"/>
              </a:rPr>
            </a:br>
            <a:r>
              <a:rPr lang="en-US" smtClean="0">
                <a:latin typeface="Tele-GroteskNor" pitchFamily="2" charset="0"/>
                <a:cs typeface="TeleGrotesk Headline Ultra" pitchFamily="2" charset="0"/>
              </a:rPr>
              <a:t>Capabilities Overview</a:t>
            </a:r>
          </a:p>
        </p:txBody>
      </p:sp>
      <p:grpSp>
        <p:nvGrpSpPr>
          <p:cNvPr id="9221" name="Gruppieren 9"/>
          <p:cNvGrpSpPr>
            <a:grpSpLocks/>
          </p:cNvGrpSpPr>
          <p:nvPr/>
        </p:nvGrpSpPr>
        <p:grpSpPr bwMode="auto">
          <a:xfrm>
            <a:off x="335210" y="1296988"/>
            <a:ext cx="4464050" cy="4927600"/>
            <a:chOff x="2339975" y="1296988"/>
            <a:chExt cx="4464050" cy="4927600"/>
          </a:xfrm>
        </p:grpSpPr>
        <p:pic>
          <p:nvPicPr>
            <p:cNvPr id="9224" name="Picture 2" descr="C:\Daten\Eigene Dateien\Eigene Dateien\PDTNet\AP242\IS\iso10303_242\data\application_protocols\managed_model_based_3d_engineering\ap242modeloverview.gif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339975" y="1374775"/>
              <a:ext cx="4464050" cy="4849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Ellipse 10"/>
            <p:cNvSpPr/>
            <p:nvPr/>
          </p:nvSpPr>
          <p:spPr>
            <a:xfrm>
              <a:off x="6565900" y="3608388"/>
              <a:ext cx="109537" cy="109537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de-DE" dirty="0" err="1">
                <a:solidFill>
                  <a:schemeClr val="tx1"/>
                </a:solidFill>
              </a:endParaRPr>
            </a:p>
          </p:txBody>
        </p:sp>
        <p:sp>
          <p:nvSpPr>
            <p:cNvPr id="12" name="Ellipse 11"/>
            <p:cNvSpPr/>
            <p:nvPr/>
          </p:nvSpPr>
          <p:spPr>
            <a:xfrm>
              <a:off x="6438900" y="1296988"/>
              <a:ext cx="109537" cy="109537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de-DE" dirty="0" err="1">
                <a:solidFill>
                  <a:schemeClr val="tx1"/>
                </a:solidFill>
              </a:endParaRPr>
            </a:p>
          </p:txBody>
        </p:sp>
      </p:grpSp>
      <p:sp>
        <p:nvSpPr>
          <p:cNvPr id="9222" name="Datumsplatzhalter 3"/>
          <p:cNvSpPr>
            <a:spLocks noGrp="1"/>
          </p:cNvSpPr>
          <p:nvPr>
            <p:ph type="dt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26 March 2014</a:t>
            </a:r>
          </a:p>
        </p:txBody>
      </p:sp>
      <p:sp>
        <p:nvSpPr>
          <p:cNvPr id="9223" name="Fußzeilenplatzhalter 4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- public –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38" hidden="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1588" y="1588"/>
            <a:ext cx="1587" cy="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1029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eleGrotesk Headline Ultra" pitchFamily="2" charset="0"/>
              </a:rPr>
              <a:t>AP242 Roadmap</a:t>
            </a:r>
            <a:br>
              <a:rPr lang="en-US" smtClean="0">
                <a:cs typeface="TeleGrotesk Headline Ultra" pitchFamily="2" charset="0"/>
              </a:rPr>
            </a:br>
            <a:r>
              <a:rPr lang="en-US" smtClean="0">
                <a:latin typeface="Tele-GroteskNor" pitchFamily="2" charset="0"/>
                <a:cs typeface="TeleGrotesk Headline Ultra" pitchFamily="2" charset="0"/>
              </a:rPr>
              <a:t>Capabilities covered by PDM WebConnector and COM/PDM</a:t>
            </a:r>
          </a:p>
        </p:txBody>
      </p:sp>
      <p:pic>
        <p:nvPicPr>
          <p:cNvPr id="11268" name="Picture 2" descr="C:\Daten\Eigene Dateien\Eigene Dateien\PDTNet\AP242\IS\iso10303_242\data\application_protocols\managed_model_based_3d_engineering\ap242modeloverview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0200" y="1374775"/>
            <a:ext cx="4464050" cy="484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Ellipse 10"/>
          <p:cNvSpPr/>
          <p:nvPr/>
        </p:nvSpPr>
        <p:spPr>
          <a:xfrm>
            <a:off x="4556125" y="3608388"/>
            <a:ext cx="109538" cy="1095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12" name="Ellipse 11"/>
          <p:cNvSpPr/>
          <p:nvPr/>
        </p:nvSpPr>
        <p:spPr>
          <a:xfrm>
            <a:off x="4429125" y="1296988"/>
            <a:ext cx="109538" cy="1095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14" name="Abgerundetes Rechteck 13"/>
          <p:cNvSpPr/>
          <p:nvPr/>
        </p:nvSpPr>
        <p:spPr>
          <a:xfrm>
            <a:off x="330200" y="1181100"/>
            <a:ext cx="2887663" cy="2011363"/>
          </a:xfrm>
          <a:prstGeom prst="roundRect">
            <a:avLst/>
          </a:prstGeom>
          <a:solidFill>
            <a:srgbClr val="FFC6E3">
              <a:alpha val="50196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11272" name="Foliennummernplatzhalter 5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65F235C-FFED-4930-B0CC-867E50BAC33A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11273" name="Datumsplatzhalter 3"/>
          <p:cNvSpPr>
            <a:spLocks noGrp="1"/>
          </p:cNvSpPr>
          <p:nvPr>
            <p:ph type="dt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26 March 2014</a:t>
            </a:r>
          </a:p>
        </p:txBody>
      </p:sp>
      <p:sp>
        <p:nvSpPr>
          <p:cNvPr id="11274" name="Fußzeilenplatzhalter 4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- public –</a:t>
            </a:r>
          </a:p>
        </p:txBody>
      </p:sp>
      <p:sp>
        <p:nvSpPr>
          <p:cNvPr id="17" name="Rectangle 1030"/>
          <p:cNvSpPr txBox="1">
            <a:spLocks/>
          </p:cNvSpPr>
          <p:nvPr>
            <p:custDataLst>
              <p:tags r:id="rId3"/>
            </p:custDataLst>
          </p:nvPr>
        </p:nvSpPr>
        <p:spPr bwMode="gray">
          <a:xfrm>
            <a:off x="4878388" y="1219200"/>
            <a:ext cx="4108450" cy="428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4488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chemeClr val="tx1"/>
                </a:solidFill>
                <a:latin typeface="+mn-lt"/>
              </a:rPr>
              <a:t>PDM data</a:t>
            </a:r>
          </a:p>
          <a:p>
            <a:pPr marL="344488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chemeClr val="tx1"/>
                </a:solidFill>
                <a:latin typeface="+mn-lt"/>
              </a:rPr>
              <a:t>Assembly structure</a:t>
            </a:r>
          </a:p>
          <a:p>
            <a:pPr marL="344488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chemeClr val="tx1"/>
                </a:solidFill>
                <a:latin typeface="+mn-lt"/>
              </a:rPr>
              <a:t>Configuration management</a:t>
            </a:r>
          </a:p>
          <a:p>
            <a:pPr marL="344488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chemeClr val="tx1"/>
                </a:solidFill>
                <a:latin typeface="+mn-lt"/>
              </a:rPr>
              <a:t>Change management</a:t>
            </a:r>
          </a:p>
          <a:p>
            <a:pPr marL="0" lvl="1" indent="1588">
              <a:lnSpc>
                <a:spcPct val="90000"/>
              </a:lnSpc>
              <a:defRPr/>
            </a:pPr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Using 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AP242 </a:t>
            </a:r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BO Model XML </a:t>
            </a:r>
            <a:b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</a:br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as 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data exchange format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liennummernplatzhalter 5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38DD21F-130B-430D-9B52-FEB7539E0B2D}" type="slidenum">
              <a:rPr lang="en-US" smtClean="0"/>
              <a:pPr/>
              <a:t>5</a:t>
            </a:fld>
            <a:endParaRPr lang="en-US" smtClean="0"/>
          </a:p>
        </p:txBody>
      </p:sp>
      <p:pic>
        <p:nvPicPr>
          <p:cNvPr id="10243" name="Picture 1038" hidden="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1588" y="1588"/>
            <a:ext cx="1587" cy="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Rectangle 1029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eleGrotesk Headline Ultra" pitchFamily="2" charset="0"/>
              </a:rPr>
              <a:t>AP242 Roadmap</a:t>
            </a:r>
            <a:br>
              <a:rPr lang="en-US" smtClean="0">
                <a:cs typeface="TeleGrotesk Headline Ultra" pitchFamily="2" charset="0"/>
              </a:rPr>
            </a:br>
            <a:r>
              <a:rPr lang="en-US" smtClean="0">
                <a:latin typeface="Tele-GroteskNor" pitchFamily="2" charset="0"/>
                <a:cs typeface="TeleGrotesk Headline Ultra" pitchFamily="2" charset="0"/>
              </a:rPr>
              <a:t>Capabilities covered by COM/FOX</a:t>
            </a:r>
          </a:p>
        </p:txBody>
      </p:sp>
      <p:pic>
        <p:nvPicPr>
          <p:cNvPr id="10245" name="Picture 2" descr="C:\Daten\Eigene Dateien\Eigene Dateien\PDTNet\AP242\IS\iso10303_242\data\application_protocols\managed_model_based_3d_engineering\ap242modeloverview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6429" y="1374775"/>
            <a:ext cx="4464050" cy="484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Ellipse 10"/>
          <p:cNvSpPr/>
          <p:nvPr/>
        </p:nvSpPr>
        <p:spPr>
          <a:xfrm>
            <a:off x="4579938" y="3608388"/>
            <a:ext cx="109537" cy="1095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12" name="Ellipse 11"/>
          <p:cNvSpPr/>
          <p:nvPr/>
        </p:nvSpPr>
        <p:spPr>
          <a:xfrm>
            <a:off x="4452938" y="1296988"/>
            <a:ext cx="109537" cy="1095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13" name="Abgerundetes Rechteck 12"/>
          <p:cNvSpPr/>
          <p:nvPr/>
        </p:nvSpPr>
        <p:spPr>
          <a:xfrm>
            <a:off x="3914775" y="3548063"/>
            <a:ext cx="731838" cy="635000"/>
          </a:xfrm>
          <a:prstGeom prst="roundRect">
            <a:avLst/>
          </a:prstGeom>
          <a:solidFill>
            <a:srgbClr val="FFC6E3">
              <a:alpha val="50196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14" name="Abgerundetes Rechteck 13"/>
          <p:cNvSpPr/>
          <p:nvPr/>
        </p:nvSpPr>
        <p:spPr>
          <a:xfrm>
            <a:off x="354013" y="1181100"/>
            <a:ext cx="2438400" cy="1084263"/>
          </a:xfrm>
          <a:prstGeom prst="roundRect">
            <a:avLst/>
          </a:prstGeom>
          <a:solidFill>
            <a:srgbClr val="FFC6E3">
              <a:alpha val="50196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10250" name="Datumsplatzhalter 3"/>
          <p:cNvSpPr>
            <a:spLocks noGrp="1"/>
          </p:cNvSpPr>
          <p:nvPr>
            <p:ph type="dt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26 March 2014</a:t>
            </a:r>
          </a:p>
        </p:txBody>
      </p:sp>
      <p:sp>
        <p:nvSpPr>
          <p:cNvPr id="10251" name="Fußzeilenplatzhalter 4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- public –</a:t>
            </a:r>
          </a:p>
        </p:txBody>
      </p:sp>
      <p:sp>
        <p:nvSpPr>
          <p:cNvPr id="15" name="Rectangle 1030"/>
          <p:cNvSpPr txBox="1">
            <a:spLocks/>
          </p:cNvSpPr>
          <p:nvPr>
            <p:custDataLst>
              <p:tags r:id="rId3"/>
            </p:custDataLst>
          </p:nvPr>
        </p:nvSpPr>
        <p:spPr bwMode="gray">
          <a:xfrm>
            <a:off x="4878388" y="1219200"/>
            <a:ext cx="4108450" cy="428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4488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chemeClr val="tx1"/>
                </a:solidFill>
                <a:latin typeface="+mn-lt"/>
              </a:rPr>
              <a:t>Focus on CAD mechanical data + assembly structure + visualization</a:t>
            </a:r>
          </a:p>
          <a:p>
            <a:pPr marL="344488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Using AP242 BO Model XML </a:t>
            </a:r>
            <a:b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</a:br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as data exchange format for 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assembly structure + kinematics</a:t>
            </a:r>
          </a:p>
          <a:p>
            <a:pPr marL="344488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sz="2400" dirty="0" smtClean="0">
                <a:solidFill>
                  <a:srgbClr val="00B0F0"/>
                </a:solidFill>
                <a:latin typeface="+mn-lt"/>
              </a:rPr>
              <a:t>Using JT </a:t>
            </a:r>
            <a:r>
              <a:rPr lang="en-US" sz="2400" dirty="0">
                <a:solidFill>
                  <a:srgbClr val="00B0F0"/>
                </a:solidFill>
                <a:latin typeface="+mn-lt"/>
              </a:rPr>
              <a:t>for geometry and PMI</a:t>
            </a:r>
          </a:p>
          <a:p>
            <a:pPr marL="344488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sz="2400" dirty="0" smtClean="0">
                <a:solidFill>
                  <a:srgbClr val="FFC000"/>
                </a:solidFill>
                <a:latin typeface="+mn-lt"/>
              </a:rPr>
              <a:t>Using PLM </a:t>
            </a:r>
            <a:r>
              <a:rPr lang="en-US" sz="2400" dirty="0">
                <a:solidFill>
                  <a:srgbClr val="FFC000"/>
                </a:solidFill>
                <a:latin typeface="+mn-lt"/>
              </a:rPr>
              <a:t>XML for motion data</a:t>
            </a:r>
          </a:p>
          <a:p>
            <a:pPr marL="344488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chemeClr val="tx1"/>
                </a:solidFill>
                <a:latin typeface="+mn-lt"/>
              </a:rPr>
              <a:t>f</a:t>
            </a:r>
            <a:r>
              <a:rPr lang="en-US" sz="2400" dirty="0" err="1">
                <a:solidFill>
                  <a:schemeClr val="tx1"/>
                </a:solidFill>
                <a:latin typeface="+mn-lt"/>
              </a:rPr>
              <a:t>rom</a:t>
            </a:r>
            <a:r>
              <a:rPr lang="en-US" sz="2400" dirty="0">
                <a:solidFill>
                  <a:schemeClr val="tx1"/>
                </a:solidFill>
                <a:latin typeface="+mn-lt"/>
              </a:rPr>
              <a:t>/to CATIA V5</a:t>
            </a:r>
          </a:p>
        </p:txBody>
      </p:sp>
      <p:sp>
        <p:nvSpPr>
          <p:cNvPr id="17" name="Abgerundetes Rechteck 16"/>
          <p:cNvSpPr/>
          <p:nvPr/>
        </p:nvSpPr>
        <p:spPr>
          <a:xfrm>
            <a:off x="330200" y="3041650"/>
            <a:ext cx="1198563" cy="542925"/>
          </a:xfrm>
          <a:prstGeom prst="roundRect">
            <a:avLst/>
          </a:prstGeom>
          <a:solidFill>
            <a:srgbClr val="00B0F0">
              <a:alpha val="50196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18" name="Abgerundetes Rechteck 17"/>
          <p:cNvSpPr/>
          <p:nvPr/>
        </p:nvSpPr>
        <p:spPr>
          <a:xfrm>
            <a:off x="2254250" y="3041650"/>
            <a:ext cx="1196975" cy="1433513"/>
          </a:xfrm>
          <a:prstGeom prst="roundRect">
            <a:avLst/>
          </a:prstGeom>
          <a:solidFill>
            <a:srgbClr val="00B0F0">
              <a:alpha val="50196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19" name="Abgerundetes Rechteck 18"/>
          <p:cNvSpPr/>
          <p:nvPr/>
        </p:nvSpPr>
        <p:spPr>
          <a:xfrm>
            <a:off x="1298575" y="4735513"/>
            <a:ext cx="1433513" cy="858837"/>
          </a:xfrm>
          <a:prstGeom prst="roundRect">
            <a:avLst/>
          </a:prstGeom>
          <a:solidFill>
            <a:srgbClr val="00B0F0">
              <a:alpha val="50196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21" name="Abgerundetes Rechteck 20"/>
          <p:cNvSpPr/>
          <p:nvPr/>
        </p:nvSpPr>
        <p:spPr>
          <a:xfrm>
            <a:off x="3451225" y="3052763"/>
            <a:ext cx="1198563" cy="542925"/>
          </a:xfrm>
          <a:prstGeom prst="roundRect">
            <a:avLst/>
          </a:prstGeom>
          <a:solidFill>
            <a:srgbClr val="00B0F0">
              <a:alpha val="50196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22" name="Abgerundetes Rechteck 21"/>
          <p:cNvSpPr/>
          <p:nvPr/>
        </p:nvSpPr>
        <p:spPr>
          <a:xfrm>
            <a:off x="3439127" y="3589631"/>
            <a:ext cx="475648" cy="635000"/>
          </a:xfrm>
          <a:prstGeom prst="roundRect">
            <a:avLst/>
          </a:prstGeom>
          <a:solidFill>
            <a:srgbClr val="FFC000">
              <a:alpha val="50196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oliennummernplatzhalter 5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E79291F-7DF3-42DD-BAE9-735E19BB8A29}" type="slidenum">
              <a:rPr lang="en-US" smtClean="0"/>
              <a:pPr/>
              <a:t>6</a:t>
            </a:fld>
            <a:endParaRPr lang="en-US" smtClean="0"/>
          </a:p>
        </p:txBody>
      </p:sp>
      <p:pic>
        <p:nvPicPr>
          <p:cNvPr id="12291" name="Picture 1038" hidden="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1588" y="1588"/>
            <a:ext cx="1587" cy="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Rectangle 1029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eleGrotesk Headline Ultra" pitchFamily="2" charset="0"/>
              </a:rPr>
              <a:t>AP242 Roadmap</a:t>
            </a:r>
            <a:br>
              <a:rPr lang="en-US" smtClean="0">
                <a:cs typeface="TeleGrotesk Headline Ultra" pitchFamily="2" charset="0"/>
              </a:rPr>
            </a:br>
            <a:r>
              <a:rPr lang="en-US" smtClean="0">
                <a:latin typeface="Tele-GroteskNor" pitchFamily="2" charset="0"/>
                <a:cs typeface="TeleGrotesk Headline Ultra" pitchFamily="2" charset="0"/>
              </a:rPr>
              <a:t>Availability</a:t>
            </a:r>
          </a:p>
        </p:txBody>
      </p:sp>
      <p:sp>
        <p:nvSpPr>
          <p:cNvPr id="12293" name="Datumsplatzhalter 3"/>
          <p:cNvSpPr>
            <a:spLocks noGrp="1"/>
          </p:cNvSpPr>
          <p:nvPr>
            <p:ph type="dt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26 March 2014</a:t>
            </a:r>
          </a:p>
        </p:txBody>
      </p:sp>
      <p:sp>
        <p:nvSpPr>
          <p:cNvPr id="12294" name="Fußzeilenplatzhalter 4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- public –</a:t>
            </a:r>
          </a:p>
        </p:txBody>
      </p:sp>
      <p:graphicFrame>
        <p:nvGraphicFramePr>
          <p:cNvPr id="11" name="Tabelle 10"/>
          <p:cNvGraphicFramePr>
            <a:graphicFrameLocks noGrp="1"/>
          </p:cNvGraphicFramePr>
          <p:nvPr/>
        </p:nvGraphicFramePr>
        <p:xfrm>
          <a:off x="265968" y="1385892"/>
          <a:ext cx="8649433" cy="48208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7390"/>
                <a:gridCol w="1717390"/>
                <a:gridCol w="1717390"/>
                <a:gridCol w="2372906"/>
                <a:gridCol w="1124357"/>
              </a:tblGrid>
              <a:tr h="645135">
                <a:tc>
                  <a:txBody>
                    <a:bodyPr/>
                    <a:lstStyle/>
                    <a:p>
                      <a:pPr algn="ctr"/>
                      <a:r>
                        <a:rPr lang="en-US" b="0" noProof="0" dirty="0" smtClean="0">
                          <a:solidFill>
                            <a:schemeClr val="tx1"/>
                          </a:solidFill>
                          <a:latin typeface="Tele-GroteskHal" pitchFamily="2" charset="0"/>
                        </a:rPr>
                        <a:t>Product</a:t>
                      </a:r>
                      <a:endParaRPr lang="en-US" b="0" noProof="0" dirty="0">
                        <a:solidFill>
                          <a:schemeClr val="tx1"/>
                        </a:solidFill>
                        <a:latin typeface="Tele-GroteskHal" pitchFamily="2" charset="0"/>
                      </a:endParaRPr>
                    </a:p>
                  </a:txBody>
                  <a:tcPr>
                    <a:solidFill>
                      <a:srgbClr val="64B9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noProof="0" smtClean="0">
                          <a:solidFill>
                            <a:schemeClr val="tx1"/>
                          </a:solidFill>
                          <a:latin typeface="Tele-GroteskHal" pitchFamily="2" charset="0"/>
                        </a:rPr>
                        <a:t>Version</a:t>
                      </a:r>
                      <a:endParaRPr lang="en-US" b="0" noProof="0">
                        <a:solidFill>
                          <a:schemeClr val="tx1"/>
                        </a:solidFill>
                        <a:latin typeface="Tele-GroteskHal" pitchFamily="2" charset="0"/>
                      </a:endParaRPr>
                    </a:p>
                  </a:txBody>
                  <a:tcPr>
                    <a:solidFill>
                      <a:srgbClr val="64B9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noProof="0" smtClean="0">
                          <a:solidFill>
                            <a:schemeClr val="tx1"/>
                          </a:solidFill>
                          <a:latin typeface="Tele-GroteskHal" pitchFamily="2" charset="0"/>
                        </a:rPr>
                        <a:t>AP242</a:t>
                      </a:r>
                    </a:p>
                    <a:p>
                      <a:pPr algn="ctr"/>
                      <a:r>
                        <a:rPr lang="en-US" b="0" noProof="0" smtClean="0">
                          <a:solidFill>
                            <a:schemeClr val="tx1"/>
                          </a:solidFill>
                          <a:latin typeface="Tele-GroteskHal" pitchFamily="2" charset="0"/>
                        </a:rPr>
                        <a:t>BO Model Rel.</a:t>
                      </a:r>
                      <a:endParaRPr lang="en-US" b="0" noProof="0">
                        <a:solidFill>
                          <a:schemeClr val="tx1"/>
                        </a:solidFill>
                        <a:latin typeface="Tele-GroteskHal" pitchFamily="2" charset="0"/>
                      </a:endParaRPr>
                    </a:p>
                  </a:txBody>
                  <a:tcPr>
                    <a:solidFill>
                      <a:srgbClr val="64B9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noProof="0" smtClean="0">
                          <a:solidFill>
                            <a:schemeClr val="tx1"/>
                          </a:solidFill>
                          <a:latin typeface="Tele-GroteskHal" pitchFamily="2" charset="0"/>
                        </a:rPr>
                        <a:t>Capabilities</a:t>
                      </a:r>
                      <a:endParaRPr lang="en-US" b="0" noProof="0">
                        <a:solidFill>
                          <a:schemeClr val="tx1"/>
                        </a:solidFill>
                        <a:latin typeface="Tele-GroteskHal" pitchFamily="2" charset="0"/>
                      </a:endParaRPr>
                    </a:p>
                  </a:txBody>
                  <a:tcPr>
                    <a:solidFill>
                      <a:srgbClr val="64B9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noProof="0" smtClean="0">
                          <a:solidFill>
                            <a:schemeClr val="tx1"/>
                          </a:solidFill>
                          <a:latin typeface="Tele-GroteskHal" pitchFamily="2" charset="0"/>
                        </a:rPr>
                        <a:t>Availability</a:t>
                      </a:r>
                      <a:endParaRPr lang="en-US" b="0" noProof="0">
                        <a:solidFill>
                          <a:schemeClr val="tx1"/>
                        </a:solidFill>
                        <a:latin typeface="Tele-GroteskHal" pitchFamily="2" charset="0"/>
                      </a:endParaRPr>
                    </a:p>
                  </a:txBody>
                  <a:tcPr>
                    <a:solidFill>
                      <a:srgbClr val="64B9E4"/>
                    </a:solidFill>
                  </a:tcPr>
                </a:tc>
              </a:tr>
              <a:tr h="796014">
                <a:tc>
                  <a:txBody>
                    <a:bodyPr/>
                    <a:lstStyle/>
                    <a:p>
                      <a:pPr algn="ctr"/>
                      <a:r>
                        <a:rPr lang="en-US" noProof="0" dirty="0" smtClean="0">
                          <a:solidFill>
                            <a:schemeClr val="tx1"/>
                          </a:solidFill>
                          <a:latin typeface="Tele-GroteskHal" pitchFamily="2" charset="0"/>
                        </a:rPr>
                        <a:t>COM/FOX</a:t>
                      </a:r>
                      <a:endParaRPr lang="en-US" noProof="0" dirty="0">
                        <a:solidFill>
                          <a:schemeClr val="tx1"/>
                        </a:solidFill>
                        <a:latin typeface="Tele-GroteskHal" pitchFamily="2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noProof="0" smtClean="0">
                          <a:solidFill>
                            <a:schemeClr val="tx1"/>
                          </a:solidFill>
                        </a:rPr>
                        <a:t>V5.5.2</a:t>
                      </a:r>
                      <a:endParaRPr lang="en-US" sz="1800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smtClean="0">
                          <a:solidFill>
                            <a:schemeClr val="tx1"/>
                          </a:solidFill>
                        </a:rPr>
                        <a:t>IS Review</a:t>
                      </a:r>
                      <a:endParaRPr lang="en-US" sz="1600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smtClean="0">
                          <a:solidFill>
                            <a:schemeClr val="tx1"/>
                          </a:solidFill>
                        </a:rPr>
                        <a:t>Assembly structure</a:t>
                      </a:r>
                    </a:p>
                    <a:p>
                      <a:pPr algn="ctr"/>
                      <a:r>
                        <a:rPr lang="en-US" sz="1600" noProof="0" smtClean="0">
                          <a:solidFill>
                            <a:schemeClr val="tx1"/>
                          </a:solidFill>
                        </a:rPr>
                        <a:t>Nested</a:t>
                      </a:r>
                      <a:r>
                        <a:rPr lang="en-US" sz="1600" baseline="0" noProof="0" smtClean="0">
                          <a:solidFill>
                            <a:schemeClr val="tx1"/>
                          </a:solidFill>
                        </a:rPr>
                        <a:t> Assembly</a:t>
                      </a:r>
                    </a:p>
                    <a:p>
                      <a:pPr algn="ctr"/>
                      <a:r>
                        <a:rPr lang="en-US" sz="1600" baseline="0" noProof="0" smtClean="0">
                          <a:solidFill>
                            <a:schemeClr val="tx1"/>
                          </a:solidFill>
                        </a:rPr>
                        <a:t>Kinematics (Prototype)</a:t>
                      </a:r>
                      <a:endParaRPr lang="en-US" sz="1600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smtClean="0">
                          <a:solidFill>
                            <a:schemeClr val="tx1"/>
                          </a:solidFill>
                        </a:rPr>
                        <a:t>March 7, 2014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808323">
                <a:tc>
                  <a:txBody>
                    <a:bodyPr/>
                    <a:lstStyle/>
                    <a:p>
                      <a:pPr algn="l">
                        <a:buFont typeface="Arial" pitchFamily="34" charset="0"/>
                        <a:buNone/>
                      </a:pPr>
                      <a:endParaRPr lang="en-US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noProof="0" dirty="0" smtClean="0">
                          <a:solidFill>
                            <a:schemeClr val="tx1"/>
                          </a:solidFill>
                        </a:rPr>
                        <a:t>V5.5.x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smtClean="0">
                          <a:solidFill>
                            <a:schemeClr val="tx1"/>
                          </a:solidFill>
                        </a:rPr>
                        <a:t>IS</a:t>
                      </a:r>
                      <a:endParaRPr lang="en-US" sz="1600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smtClean="0">
                          <a:solidFill>
                            <a:schemeClr val="tx1"/>
                          </a:solidFill>
                        </a:rPr>
                        <a:t>Assembly structure</a:t>
                      </a:r>
                    </a:p>
                    <a:p>
                      <a:pPr algn="ctr"/>
                      <a:r>
                        <a:rPr lang="en-US" sz="1600" noProof="0" smtClean="0">
                          <a:solidFill>
                            <a:schemeClr val="tx1"/>
                          </a:solidFill>
                        </a:rPr>
                        <a:t>Nested</a:t>
                      </a:r>
                      <a:r>
                        <a:rPr lang="en-US" sz="1600" baseline="0" noProof="0" smtClean="0">
                          <a:solidFill>
                            <a:schemeClr val="tx1"/>
                          </a:solidFill>
                        </a:rPr>
                        <a:t> Assembly</a:t>
                      </a:r>
                    </a:p>
                    <a:p>
                      <a:pPr algn="ctr"/>
                      <a:r>
                        <a:rPr lang="en-US" sz="1600" baseline="0" noProof="0" smtClean="0">
                          <a:solidFill>
                            <a:schemeClr val="tx1"/>
                          </a:solidFill>
                        </a:rPr>
                        <a:t>Kinematics (Product)</a:t>
                      </a:r>
                      <a:endParaRPr lang="en-US" sz="1600" noProof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smtClean="0">
                          <a:solidFill>
                            <a:schemeClr val="tx1"/>
                          </a:solidFill>
                        </a:rPr>
                        <a:t>Summer</a:t>
                      </a:r>
                      <a:br>
                        <a:rPr lang="en-US" sz="1600" noProof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600" baseline="0" noProof="0" smtClean="0">
                          <a:solidFill>
                            <a:schemeClr val="tx1"/>
                          </a:solidFill>
                        </a:rPr>
                        <a:t>2014</a:t>
                      </a:r>
                      <a:endParaRPr lang="en-US" sz="1600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009706">
                <a:tc>
                  <a:txBody>
                    <a:bodyPr/>
                    <a:lstStyle/>
                    <a:p>
                      <a:pPr marL="273050" indent="0" algn="l"/>
                      <a:r>
                        <a:rPr lang="en-US" noProof="0" dirty="0" smtClean="0">
                          <a:solidFill>
                            <a:schemeClr val="tx1"/>
                          </a:solidFill>
                          <a:latin typeface="Tele-GroteskHal" pitchFamily="2" charset="0"/>
                        </a:rPr>
                        <a:t>COM/PDM</a:t>
                      </a:r>
                      <a:r>
                        <a:rPr lang="en-US" noProof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noProof="0" dirty="0" smtClean="0">
                          <a:solidFill>
                            <a:schemeClr val="tx1"/>
                          </a:solidFill>
                        </a:rPr>
                        <a:t>for:</a:t>
                      </a:r>
                    </a:p>
                    <a:p>
                      <a:pPr marL="447675" indent="-176213" algn="l">
                        <a:buFont typeface="Arial" pitchFamily="34" charset="0"/>
                        <a:buChar char="•"/>
                        <a:tabLst/>
                      </a:pPr>
                      <a:r>
                        <a:rPr lang="en-US" sz="1400" noProof="0" dirty="0" smtClean="0">
                          <a:solidFill>
                            <a:schemeClr val="tx1"/>
                          </a:solidFill>
                        </a:rPr>
                        <a:t> Aras Innovator</a:t>
                      </a:r>
                    </a:p>
                    <a:p>
                      <a:pPr marL="447675" indent="-176213" algn="l">
                        <a:buFont typeface="Arial" pitchFamily="34" charset="0"/>
                        <a:buChar char="•"/>
                        <a:tabLst/>
                      </a:pPr>
                      <a:r>
                        <a:rPr lang="en-US" sz="1400" noProof="0" dirty="0" smtClean="0">
                          <a:solidFill>
                            <a:schemeClr val="tx1"/>
                          </a:solidFill>
                        </a:rPr>
                        <a:t> Teamcenter</a:t>
                      </a:r>
                      <a:r>
                        <a:rPr lang="en-US" sz="1400" baseline="0" noProof="0" dirty="0" smtClean="0">
                          <a:solidFill>
                            <a:schemeClr val="tx1"/>
                          </a:solidFill>
                        </a:rPr>
                        <a:t> UA</a:t>
                      </a:r>
                      <a:endParaRPr lang="en-US" sz="1400" noProof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447675" indent="-176213" algn="l">
                        <a:buFont typeface="Arial" pitchFamily="34" charset="0"/>
                        <a:buChar char="•"/>
                        <a:tabLst/>
                      </a:pPr>
                      <a:r>
                        <a:rPr lang="en-US" sz="1400" noProof="0" dirty="0" smtClean="0">
                          <a:solidFill>
                            <a:schemeClr val="tx1"/>
                          </a:solidFill>
                        </a:rPr>
                        <a:t> Windchill</a:t>
                      </a:r>
                    </a:p>
                    <a:p>
                      <a:pPr marL="447675" indent="-176213" algn="l">
                        <a:buFont typeface="Arial" pitchFamily="34" charset="0"/>
                        <a:buChar char="•"/>
                        <a:tabLst/>
                      </a:pPr>
                      <a:r>
                        <a:rPr lang="en-US" sz="1400" noProof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noProof="0" dirty="0" err="1" smtClean="0">
                          <a:solidFill>
                            <a:schemeClr val="tx1"/>
                          </a:solidFill>
                        </a:rPr>
                        <a:t>Enovia</a:t>
                      </a:r>
                      <a:endParaRPr lang="en-US" sz="160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noProof="0" dirty="0" smtClean="0">
                          <a:solidFill>
                            <a:schemeClr val="tx1"/>
                          </a:solidFill>
                        </a:rPr>
                        <a:t>V1.1</a:t>
                      </a:r>
                    </a:p>
                    <a:p>
                      <a:pPr algn="ctr"/>
                      <a:r>
                        <a:rPr lang="en-US" sz="1400" noProof="0" dirty="0" smtClean="0">
                          <a:solidFill>
                            <a:schemeClr val="tx1"/>
                          </a:solidFill>
                        </a:rPr>
                        <a:t>V9.4,  V10</a:t>
                      </a:r>
                    </a:p>
                    <a:p>
                      <a:pPr algn="ctr"/>
                      <a:r>
                        <a:rPr lang="en-US" sz="1400" noProof="0" dirty="0" smtClean="0">
                          <a:solidFill>
                            <a:schemeClr val="tx1"/>
                          </a:solidFill>
                        </a:rPr>
                        <a:t>V9.x,</a:t>
                      </a:r>
                      <a:r>
                        <a:rPr lang="en-US" sz="1400" baseline="0" noProof="0" dirty="0" smtClean="0">
                          <a:solidFill>
                            <a:schemeClr val="tx1"/>
                          </a:solidFill>
                        </a:rPr>
                        <a:t> V10.1x</a:t>
                      </a:r>
                    </a:p>
                    <a:p>
                      <a:pPr algn="ctr"/>
                      <a:r>
                        <a:rPr lang="en-US" sz="1400" noProof="0" dirty="0" smtClean="0">
                          <a:solidFill>
                            <a:schemeClr val="tx1"/>
                          </a:solidFill>
                        </a:rPr>
                        <a:t>V8.x, V9.x, V10.x</a:t>
                      </a:r>
                    </a:p>
                    <a:p>
                      <a:pPr algn="ctr"/>
                      <a:r>
                        <a:rPr lang="en-US" sz="1400" noProof="0" dirty="0" smtClean="0">
                          <a:solidFill>
                            <a:schemeClr val="tx1"/>
                          </a:solidFill>
                        </a:rPr>
                        <a:t>VPM V4, V6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dirty="0" smtClean="0">
                          <a:solidFill>
                            <a:schemeClr val="tx1"/>
                          </a:solidFill>
                        </a:rPr>
                        <a:t>IS</a:t>
                      </a:r>
                      <a:endParaRPr lang="en-US" sz="160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smtClean="0">
                          <a:solidFill>
                            <a:schemeClr val="tx1"/>
                          </a:solidFill>
                        </a:rPr>
                        <a:t>General Mgnt Info.</a:t>
                      </a:r>
                    </a:p>
                    <a:p>
                      <a:pPr algn="ctr"/>
                      <a:r>
                        <a:rPr lang="en-US" sz="1600" noProof="0" smtClean="0">
                          <a:solidFill>
                            <a:schemeClr val="tx1"/>
                          </a:solidFill>
                        </a:rPr>
                        <a:t>Assembly structure</a:t>
                      </a:r>
                    </a:p>
                    <a:p>
                      <a:pPr algn="ctr"/>
                      <a:r>
                        <a:rPr lang="en-US" sz="1600" noProof="0" smtClean="0">
                          <a:solidFill>
                            <a:schemeClr val="tx1"/>
                          </a:solidFill>
                        </a:rPr>
                        <a:t>Document Mgnt.</a:t>
                      </a:r>
                      <a:endParaRPr lang="en-US" sz="1600" i="1" noProof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600" i="1" noProof="0" smtClean="0">
                          <a:solidFill>
                            <a:schemeClr val="tx1"/>
                          </a:solidFill>
                        </a:rPr>
                        <a:t>Configuration Mgnt.</a:t>
                      </a:r>
                      <a:endParaRPr lang="en-US" sz="1600" i="1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smtClean="0">
                          <a:solidFill>
                            <a:schemeClr val="tx1"/>
                          </a:solidFill>
                        </a:rPr>
                        <a:t>Fall </a:t>
                      </a:r>
                      <a:br>
                        <a:rPr lang="en-US" sz="1600" noProof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600" noProof="0" smtClean="0">
                          <a:solidFill>
                            <a:schemeClr val="tx1"/>
                          </a:solidFill>
                        </a:rPr>
                        <a:t>2014</a:t>
                      </a:r>
                      <a:endParaRPr lang="en-US" sz="1600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009706">
                <a:tc>
                  <a:txBody>
                    <a:bodyPr/>
                    <a:lstStyle/>
                    <a:p>
                      <a:pPr algn="ctr">
                        <a:buFont typeface="Arial" pitchFamily="34" charset="0"/>
                        <a:buNone/>
                      </a:pPr>
                      <a:r>
                        <a:rPr lang="en-US" sz="1800" noProof="0" smtClean="0">
                          <a:solidFill>
                            <a:schemeClr val="tx1"/>
                          </a:solidFill>
                          <a:latin typeface="Tele-GroteskHal" pitchFamily="2" charset="0"/>
                        </a:rPr>
                        <a:t>PDM WebConnector</a:t>
                      </a:r>
                      <a:endParaRPr lang="en-US" sz="1800" noProof="0">
                        <a:solidFill>
                          <a:schemeClr val="tx1"/>
                        </a:solidFill>
                        <a:latin typeface="Tele-GroteskHal" pitchFamily="2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noProof="0" dirty="0" smtClean="0">
                          <a:solidFill>
                            <a:schemeClr val="tx1"/>
                          </a:solidFill>
                        </a:rPr>
                        <a:t>V3.8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smtClean="0">
                          <a:solidFill>
                            <a:schemeClr val="tx1"/>
                          </a:solidFill>
                        </a:rPr>
                        <a:t>IS</a:t>
                      </a:r>
                      <a:endParaRPr lang="en-US" sz="1600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smtClean="0">
                          <a:solidFill>
                            <a:schemeClr val="tx1"/>
                          </a:solidFill>
                        </a:rPr>
                        <a:t>General Mgnt Info.</a:t>
                      </a:r>
                    </a:p>
                    <a:p>
                      <a:pPr algn="ctr"/>
                      <a:r>
                        <a:rPr lang="en-US" sz="1600" noProof="0" smtClean="0">
                          <a:solidFill>
                            <a:schemeClr val="tx1"/>
                          </a:solidFill>
                        </a:rPr>
                        <a:t>Assembly structure</a:t>
                      </a:r>
                    </a:p>
                    <a:p>
                      <a:pPr algn="ctr"/>
                      <a:r>
                        <a:rPr lang="en-US" sz="1600" noProof="0" smtClean="0">
                          <a:solidFill>
                            <a:schemeClr val="tx1"/>
                          </a:solidFill>
                        </a:rPr>
                        <a:t>Document Mgnt.</a:t>
                      </a:r>
                    </a:p>
                    <a:p>
                      <a:pPr algn="ctr"/>
                      <a:r>
                        <a:rPr lang="en-US" sz="1600" i="1" noProof="0" smtClean="0">
                          <a:solidFill>
                            <a:schemeClr val="tx1"/>
                          </a:solidFill>
                        </a:rPr>
                        <a:t>Change Mgnt.</a:t>
                      </a:r>
                    </a:p>
                    <a:p>
                      <a:pPr algn="ctr"/>
                      <a:r>
                        <a:rPr lang="en-US" sz="1600" i="1" noProof="0" smtClean="0">
                          <a:solidFill>
                            <a:schemeClr val="tx1"/>
                          </a:solidFill>
                        </a:rPr>
                        <a:t>Configuration Mgnt.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dirty="0" smtClean="0">
                          <a:solidFill>
                            <a:schemeClr val="tx1"/>
                          </a:solidFill>
                        </a:rPr>
                        <a:t>End of </a:t>
                      </a:r>
                      <a:br>
                        <a:rPr lang="en-US" sz="1600" noProof="0" dirty="0" smtClean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600" noProof="0" dirty="0" smtClean="0">
                          <a:solidFill>
                            <a:schemeClr val="tx1"/>
                          </a:solidFill>
                        </a:rPr>
                        <a:t>2014</a:t>
                      </a:r>
                      <a:endParaRPr lang="en-US" sz="160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oliennummernplatzhalter 5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EB74D82-2A79-479A-A1ED-8E6689FB14BF}" type="slidenum">
              <a:rPr lang="en-US" smtClean="0"/>
              <a:pPr/>
              <a:t>7</a:t>
            </a:fld>
            <a:endParaRPr lang="en-US" smtClean="0"/>
          </a:p>
        </p:txBody>
      </p:sp>
      <p:pic>
        <p:nvPicPr>
          <p:cNvPr id="13315" name="Picture 1038" hidden="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1588" y="1588"/>
            <a:ext cx="1587" cy="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1029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cs typeface="TeleGrotesk Headline Ultra" pitchFamily="2" charset="0"/>
              </a:rPr>
              <a:t>AP242 Roadmap </a:t>
            </a:r>
            <a:br>
              <a:rPr lang="en-US" dirty="0" smtClean="0">
                <a:cs typeface="TeleGrotesk Headline Ultra" pitchFamily="2" charset="0"/>
              </a:rPr>
            </a:br>
            <a:r>
              <a:rPr lang="en-US" dirty="0" smtClean="0">
                <a:latin typeface="Tele-GroteskNor" pitchFamily="2" charset="0"/>
                <a:cs typeface="TeleGrotesk Headline Ultra" pitchFamily="2" charset="0"/>
              </a:rPr>
              <a:t>Covered</a:t>
            </a:r>
            <a:r>
              <a:rPr lang="en-US" dirty="0" smtClean="0">
                <a:cs typeface="TeleGrotesk Headline Ultra" pitchFamily="2" charset="0"/>
              </a:rPr>
              <a:t> </a:t>
            </a:r>
            <a:r>
              <a:rPr lang="en-US" dirty="0" smtClean="0">
                <a:latin typeface="Tele-GroteskNor" pitchFamily="2" charset="0"/>
                <a:cs typeface="TeleGrotesk Headline Ultra" pitchFamily="2" charset="0"/>
              </a:rPr>
              <a:t>Use Cases 1/2</a:t>
            </a:r>
          </a:p>
        </p:txBody>
      </p:sp>
      <p:sp>
        <p:nvSpPr>
          <p:cNvPr id="13318" name="Datumsplatzhalter 3"/>
          <p:cNvSpPr>
            <a:spLocks noGrp="1"/>
          </p:cNvSpPr>
          <p:nvPr>
            <p:ph type="dt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26 March 2014</a:t>
            </a:r>
          </a:p>
        </p:txBody>
      </p:sp>
      <p:sp>
        <p:nvSpPr>
          <p:cNvPr id="13319" name="Fußzeilenplatzhalter 4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en-US" dirty="0" smtClean="0"/>
              <a:t>- public –</a:t>
            </a:r>
          </a:p>
        </p:txBody>
      </p:sp>
      <p:grpSp>
        <p:nvGrpSpPr>
          <p:cNvPr id="10" name="Gruppieren 110"/>
          <p:cNvGrpSpPr/>
          <p:nvPr/>
        </p:nvGrpSpPr>
        <p:grpSpPr>
          <a:xfrm>
            <a:off x="5658645" y="4969670"/>
            <a:ext cx="238125" cy="481012"/>
            <a:chOff x="5658645" y="4948238"/>
            <a:chExt cx="238125" cy="481012"/>
          </a:xfrm>
        </p:grpSpPr>
        <p:sp>
          <p:nvSpPr>
            <p:cNvPr id="11" name="Oval 63"/>
            <p:cNvSpPr>
              <a:spLocks noChangeArrowheads="1"/>
            </p:cNvSpPr>
            <p:nvPr/>
          </p:nvSpPr>
          <p:spPr bwMode="auto">
            <a:xfrm>
              <a:off x="5692776" y="5092700"/>
              <a:ext cx="171450" cy="171450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12" name="Rectangle 64"/>
            <p:cNvSpPr>
              <a:spLocks noChangeArrowheads="1"/>
            </p:cNvSpPr>
            <p:nvPr/>
          </p:nvSpPr>
          <p:spPr bwMode="auto">
            <a:xfrm>
              <a:off x="5658645" y="5055394"/>
              <a:ext cx="238125" cy="12223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13" name="Oval 65"/>
            <p:cNvSpPr>
              <a:spLocks noChangeArrowheads="1"/>
            </p:cNvSpPr>
            <p:nvPr/>
          </p:nvSpPr>
          <p:spPr bwMode="auto">
            <a:xfrm rot="10800000" flipV="1">
              <a:off x="5738814" y="5140325"/>
              <a:ext cx="79375" cy="79375"/>
            </a:xfrm>
            <a:prstGeom prst="ellipse">
              <a:avLst/>
            </a:prstGeom>
            <a:solidFill>
              <a:schemeClr val="tx2"/>
            </a:solidFill>
            <a:ln w="127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14" name="Line 66"/>
            <p:cNvSpPr>
              <a:spLocks noChangeShapeType="1"/>
            </p:cNvSpPr>
            <p:nvPr/>
          </p:nvSpPr>
          <p:spPr bwMode="auto">
            <a:xfrm>
              <a:off x="5778501" y="5276850"/>
              <a:ext cx="0" cy="15240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15" name="Line 67"/>
            <p:cNvSpPr>
              <a:spLocks noChangeShapeType="1"/>
            </p:cNvSpPr>
            <p:nvPr/>
          </p:nvSpPr>
          <p:spPr bwMode="auto">
            <a:xfrm>
              <a:off x="5778501" y="4948238"/>
              <a:ext cx="0" cy="193675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</p:grpSp>
      <p:grpSp>
        <p:nvGrpSpPr>
          <p:cNvPr id="16" name="Group 44"/>
          <p:cNvGrpSpPr>
            <a:grpSpLocks/>
          </p:cNvGrpSpPr>
          <p:nvPr/>
        </p:nvGrpSpPr>
        <p:grpSpPr bwMode="auto">
          <a:xfrm rot="-5400000">
            <a:off x="2093120" y="5096669"/>
            <a:ext cx="481012" cy="238125"/>
            <a:chOff x="1406" y="799"/>
            <a:chExt cx="303" cy="150"/>
          </a:xfrm>
        </p:grpSpPr>
        <p:sp>
          <p:nvSpPr>
            <p:cNvPr id="17" name="Oval 45"/>
            <p:cNvSpPr>
              <a:spLocks noChangeArrowheads="1"/>
            </p:cNvSpPr>
            <p:nvPr/>
          </p:nvSpPr>
          <p:spPr bwMode="auto">
            <a:xfrm rot="5400000">
              <a:off x="1510" y="820"/>
              <a:ext cx="108" cy="108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18" name="Rectangle 46"/>
            <p:cNvSpPr>
              <a:spLocks noChangeArrowheads="1"/>
            </p:cNvSpPr>
            <p:nvPr/>
          </p:nvSpPr>
          <p:spPr bwMode="auto">
            <a:xfrm rot="5400000">
              <a:off x="1528" y="835"/>
              <a:ext cx="150" cy="7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19" name="Oval 47"/>
            <p:cNvSpPr>
              <a:spLocks noChangeArrowheads="1"/>
            </p:cNvSpPr>
            <p:nvPr/>
          </p:nvSpPr>
          <p:spPr bwMode="auto">
            <a:xfrm rot="16200000" flipV="1">
              <a:off x="1538" y="849"/>
              <a:ext cx="50" cy="50"/>
            </a:xfrm>
            <a:prstGeom prst="ellipse">
              <a:avLst/>
            </a:prstGeom>
            <a:solidFill>
              <a:schemeClr val="tx2"/>
            </a:solidFill>
            <a:ln w="127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20" name="Line 48"/>
            <p:cNvSpPr>
              <a:spLocks noChangeShapeType="1"/>
            </p:cNvSpPr>
            <p:nvPr/>
          </p:nvSpPr>
          <p:spPr bwMode="auto">
            <a:xfrm rot="5400000">
              <a:off x="1454" y="826"/>
              <a:ext cx="0" cy="9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21" name="Line 49"/>
            <p:cNvSpPr>
              <a:spLocks noChangeShapeType="1"/>
            </p:cNvSpPr>
            <p:nvPr/>
          </p:nvSpPr>
          <p:spPr bwMode="auto">
            <a:xfrm rot="5400000">
              <a:off x="1648" y="813"/>
              <a:ext cx="0" cy="122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</p:grpSp>
      <p:grpSp>
        <p:nvGrpSpPr>
          <p:cNvPr id="22" name="Group 50"/>
          <p:cNvGrpSpPr>
            <a:grpSpLocks/>
          </p:cNvGrpSpPr>
          <p:nvPr/>
        </p:nvGrpSpPr>
        <p:grpSpPr bwMode="auto">
          <a:xfrm rot="-5400000">
            <a:off x="3772695" y="5103813"/>
            <a:ext cx="481012" cy="238125"/>
            <a:chOff x="1406" y="799"/>
            <a:chExt cx="303" cy="150"/>
          </a:xfrm>
        </p:grpSpPr>
        <p:sp>
          <p:nvSpPr>
            <p:cNvPr id="23" name="Oval 51"/>
            <p:cNvSpPr>
              <a:spLocks noChangeArrowheads="1"/>
            </p:cNvSpPr>
            <p:nvPr/>
          </p:nvSpPr>
          <p:spPr bwMode="auto">
            <a:xfrm rot="5400000">
              <a:off x="1510" y="820"/>
              <a:ext cx="108" cy="108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24" name="Rectangle 52"/>
            <p:cNvSpPr>
              <a:spLocks noChangeArrowheads="1"/>
            </p:cNvSpPr>
            <p:nvPr/>
          </p:nvSpPr>
          <p:spPr bwMode="auto">
            <a:xfrm rot="5400000">
              <a:off x="1528" y="835"/>
              <a:ext cx="150" cy="7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25" name="Oval 53"/>
            <p:cNvSpPr>
              <a:spLocks noChangeArrowheads="1"/>
            </p:cNvSpPr>
            <p:nvPr/>
          </p:nvSpPr>
          <p:spPr bwMode="auto">
            <a:xfrm rot="16200000" flipV="1">
              <a:off x="1538" y="849"/>
              <a:ext cx="50" cy="50"/>
            </a:xfrm>
            <a:prstGeom prst="ellipse">
              <a:avLst/>
            </a:prstGeom>
            <a:solidFill>
              <a:schemeClr val="tx2"/>
            </a:solidFill>
            <a:ln w="127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26" name="Line 54"/>
            <p:cNvSpPr>
              <a:spLocks noChangeShapeType="1"/>
            </p:cNvSpPr>
            <p:nvPr/>
          </p:nvSpPr>
          <p:spPr bwMode="auto">
            <a:xfrm rot="5400000">
              <a:off x="1454" y="826"/>
              <a:ext cx="0" cy="9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27" name="Line 55"/>
            <p:cNvSpPr>
              <a:spLocks noChangeShapeType="1"/>
            </p:cNvSpPr>
            <p:nvPr/>
          </p:nvSpPr>
          <p:spPr bwMode="auto">
            <a:xfrm rot="5400000">
              <a:off x="1648" y="813"/>
              <a:ext cx="0" cy="122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</p:grpSp>
      <p:grpSp>
        <p:nvGrpSpPr>
          <p:cNvPr id="28" name="Group 56"/>
          <p:cNvGrpSpPr>
            <a:grpSpLocks/>
          </p:cNvGrpSpPr>
          <p:nvPr/>
        </p:nvGrpSpPr>
        <p:grpSpPr bwMode="auto">
          <a:xfrm rot="-5400000">
            <a:off x="2910682" y="5103813"/>
            <a:ext cx="481012" cy="238125"/>
            <a:chOff x="1406" y="799"/>
            <a:chExt cx="303" cy="150"/>
          </a:xfrm>
        </p:grpSpPr>
        <p:sp>
          <p:nvSpPr>
            <p:cNvPr id="29" name="Oval 57"/>
            <p:cNvSpPr>
              <a:spLocks noChangeArrowheads="1"/>
            </p:cNvSpPr>
            <p:nvPr/>
          </p:nvSpPr>
          <p:spPr bwMode="auto">
            <a:xfrm rot="5400000">
              <a:off x="1510" y="820"/>
              <a:ext cx="108" cy="108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" name="Rectangle 58"/>
            <p:cNvSpPr>
              <a:spLocks noChangeArrowheads="1"/>
            </p:cNvSpPr>
            <p:nvPr/>
          </p:nvSpPr>
          <p:spPr bwMode="auto">
            <a:xfrm rot="5400000">
              <a:off x="1528" y="835"/>
              <a:ext cx="150" cy="7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1" name="Oval 59"/>
            <p:cNvSpPr>
              <a:spLocks noChangeArrowheads="1"/>
            </p:cNvSpPr>
            <p:nvPr/>
          </p:nvSpPr>
          <p:spPr bwMode="auto">
            <a:xfrm rot="16200000" flipV="1">
              <a:off x="1538" y="849"/>
              <a:ext cx="50" cy="50"/>
            </a:xfrm>
            <a:prstGeom prst="ellipse">
              <a:avLst/>
            </a:prstGeom>
            <a:solidFill>
              <a:schemeClr val="tx2"/>
            </a:solidFill>
            <a:ln w="127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2" name="Line 60"/>
            <p:cNvSpPr>
              <a:spLocks noChangeShapeType="1"/>
            </p:cNvSpPr>
            <p:nvPr/>
          </p:nvSpPr>
          <p:spPr bwMode="auto">
            <a:xfrm rot="5400000">
              <a:off x="1454" y="826"/>
              <a:ext cx="0" cy="9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3" name="Line 61"/>
            <p:cNvSpPr>
              <a:spLocks noChangeShapeType="1"/>
            </p:cNvSpPr>
            <p:nvPr/>
          </p:nvSpPr>
          <p:spPr bwMode="auto">
            <a:xfrm rot="5400000">
              <a:off x="1648" y="813"/>
              <a:ext cx="0" cy="122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</p:grpSp>
      <p:grpSp>
        <p:nvGrpSpPr>
          <p:cNvPr id="34" name="Group 62"/>
          <p:cNvGrpSpPr>
            <a:grpSpLocks/>
          </p:cNvGrpSpPr>
          <p:nvPr/>
        </p:nvGrpSpPr>
        <p:grpSpPr bwMode="auto">
          <a:xfrm rot="-5400000">
            <a:off x="4598195" y="5103813"/>
            <a:ext cx="481012" cy="238125"/>
            <a:chOff x="1406" y="799"/>
            <a:chExt cx="303" cy="150"/>
          </a:xfrm>
        </p:grpSpPr>
        <p:sp>
          <p:nvSpPr>
            <p:cNvPr id="35" name="Oval 63"/>
            <p:cNvSpPr>
              <a:spLocks noChangeArrowheads="1"/>
            </p:cNvSpPr>
            <p:nvPr/>
          </p:nvSpPr>
          <p:spPr bwMode="auto">
            <a:xfrm rot="5400000">
              <a:off x="1510" y="820"/>
              <a:ext cx="108" cy="108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6" name="Rectangle 64"/>
            <p:cNvSpPr>
              <a:spLocks noChangeArrowheads="1"/>
            </p:cNvSpPr>
            <p:nvPr/>
          </p:nvSpPr>
          <p:spPr bwMode="auto">
            <a:xfrm rot="5400000">
              <a:off x="1528" y="835"/>
              <a:ext cx="150" cy="7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7" name="Oval 65"/>
            <p:cNvSpPr>
              <a:spLocks noChangeArrowheads="1"/>
            </p:cNvSpPr>
            <p:nvPr/>
          </p:nvSpPr>
          <p:spPr bwMode="auto">
            <a:xfrm rot="16200000" flipV="1">
              <a:off x="1538" y="849"/>
              <a:ext cx="50" cy="50"/>
            </a:xfrm>
            <a:prstGeom prst="ellipse">
              <a:avLst/>
            </a:prstGeom>
            <a:solidFill>
              <a:schemeClr val="tx2"/>
            </a:solidFill>
            <a:ln w="127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8" name="Line 66"/>
            <p:cNvSpPr>
              <a:spLocks noChangeShapeType="1"/>
            </p:cNvSpPr>
            <p:nvPr/>
          </p:nvSpPr>
          <p:spPr bwMode="auto">
            <a:xfrm rot="5400000">
              <a:off x="1454" y="826"/>
              <a:ext cx="0" cy="9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9" name="Line 67"/>
            <p:cNvSpPr>
              <a:spLocks noChangeShapeType="1"/>
            </p:cNvSpPr>
            <p:nvPr/>
          </p:nvSpPr>
          <p:spPr bwMode="auto">
            <a:xfrm rot="5400000">
              <a:off x="1648" y="813"/>
              <a:ext cx="0" cy="122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</p:grpSp>
      <p:grpSp>
        <p:nvGrpSpPr>
          <p:cNvPr id="40" name="Group 8"/>
          <p:cNvGrpSpPr>
            <a:grpSpLocks/>
          </p:cNvGrpSpPr>
          <p:nvPr/>
        </p:nvGrpSpPr>
        <p:grpSpPr bwMode="auto">
          <a:xfrm>
            <a:off x="1674813" y="2779713"/>
            <a:ext cx="481012" cy="238125"/>
            <a:chOff x="1406" y="799"/>
            <a:chExt cx="303" cy="150"/>
          </a:xfrm>
        </p:grpSpPr>
        <p:sp>
          <p:nvSpPr>
            <p:cNvPr id="41" name="Oval 9"/>
            <p:cNvSpPr>
              <a:spLocks noChangeArrowheads="1"/>
            </p:cNvSpPr>
            <p:nvPr/>
          </p:nvSpPr>
          <p:spPr bwMode="auto">
            <a:xfrm rot="5400000">
              <a:off x="1510" y="820"/>
              <a:ext cx="108" cy="108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42" name="Rectangle 10"/>
            <p:cNvSpPr>
              <a:spLocks noChangeArrowheads="1"/>
            </p:cNvSpPr>
            <p:nvPr/>
          </p:nvSpPr>
          <p:spPr bwMode="auto">
            <a:xfrm rot="5400000">
              <a:off x="1528" y="835"/>
              <a:ext cx="150" cy="7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43" name="Oval 11"/>
            <p:cNvSpPr>
              <a:spLocks noChangeArrowheads="1"/>
            </p:cNvSpPr>
            <p:nvPr/>
          </p:nvSpPr>
          <p:spPr bwMode="auto">
            <a:xfrm rot="16200000" flipV="1">
              <a:off x="1538" y="849"/>
              <a:ext cx="50" cy="50"/>
            </a:xfrm>
            <a:prstGeom prst="ellipse">
              <a:avLst/>
            </a:prstGeom>
            <a:solidFill>
              <a:schemeClr val="tx2"/>
            </a:solidFill>
            <a:ln w="127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44" name="Line 12"/>
            <p:cNvSpPr>
              <a:spLocks noChangeShapeType="1"/>
            </p:cNvSpPr>
            <p:nvPr/>
          </p:nvSpPr>
          <p:spPr bwMode="auto">
            <a:xfrm rot="5400000">
              <a:off x="1454" y="826"/>
              <a:ext cx="0" cy="9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45" name="Line 13"/>
            <p:cNvSpPr>
              <a:spLocks noChangeShapeType="1"/>
            </p:cNvSpPr>
            <p:nvPr/>
          </p:nvSpPr>
          <p:spPr bwMode="auto">
            <a:xfrm rot="5400000">
              <a:off x="1648" y="813"/>
              <a:ext cx="0" cy="122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</p:grpSp>
      <p:grpSp>
        <p:nvGrpSpPr>
          <p:cNvPr id="46" name="Group 14"/>
          <p:cNvGrpSpPr>
            <a:grpSpLocks/>
          </p:cNvGrpSpPr>
          <p:nvPr/>
        </p:nvGrpSpPr>
        <p:grpSpPr bwMode="auto">
          <a:xfrm>
            <a:off x="1674813" y="2286000"/>
            <a:ext cx="481012" cy="238125"/>
            <a:chOff x="1406" y="799"/>
            <a:chExt cx="303" cy="150"/>
          </a:xfrm>
        </p:grpSpPr>
        <p:sp>
          <p:nvSpPr>
            <p:cNvPr id="47" name="Oval 15"/>
            <p:cNvSpPr>
              <a:spLocks noChangeArrowheads="1"/>
            </p:cNvSpPr>
            <p:nvPr/>
          </p:nvSpPr>
          <p:spPr bwMode="auto">
            <a:xfrm rot="5400000">
              <a:off x="1510" y="820"/>
              <a:ext cx="108" cy="108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48" name="Rectangle 16"/>
            <p:cNvSpPr>
              <a:spLocks noChangeArrowheads="1"/>
            </p:cNvSpPr>
            <p:nvPr/>
          </p:nvSpPr>
          <p:spPr bwMode="auto">
            <a:xfrm rot="5400000">
              <a:off x="1528" y="835"/>
              <a:ext cx="150" cy="7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49" name="Oval 17"/>
            <p:cNvSpPr>
              <a:spLocks noChangeArrowheads="1"/>
            </p:cNvSpPr>
            <p:nvPr/>
          </p:nvSpPr>
          <p:spPr bwMode="auto">
            <a:xfrm rot="16200000" flipV="1">
              <a:off x="1538" y="849"/>
              <a:ext cx="50" cy="50"/>
            </a:xfrm>
            <a:prstGeom prst="ellipse">
              <a:avLst/>
            </a:prstGeom>
            <a:solidFill>
              <a:schemeClr val="tx2"/>
            </a:solidFill>
            <a:ln w="127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50" name="Line 18"/>
            <p:cNvSpPr>
              <a:spLocks noChangeShapeType="1"/>
            </p:cNvSpPr>
            <p:nvPr/>
          </p:nvSpPr>
          <p:spPr bwMode="auto">
            <a:xfrm rot="5400000">
              <a:off x="1454" y="826"/>
              <a:ext cx="0" cy="9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51" name="Line 19"/>
            <p:cNvSpPr>
              <a:spLocks noChangeShapeType="1"/>
            </p:cNvSpPr>
            <p:nvPr/>
          </p:nvSpPr>
          <p:spPr bwMode="auto">
            <a:xfrm rot="5400000">
              <a:off x="1648" y="813"/>
              <a:ext cx="0" cy="122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</p:grpSp>
      <p:grpSp>
        <p:nvGrpSpPr>
          <p:cNvPr id="52" name="Group 20"/>
          <p:cNvGrpSpPr>
            <a:grpSpLocks/>
          </p:cNvGrpSpPr>
          <p:nvPr/>
        </p:nvGrpSpPr>
        <p:grpSpPr bwMode="auto">
          <a:xfrm>
            <a:off x="1674813" y="3302000"/>
            <a:ext cx="481012" cy="238125"/>
            <a:chOff x="1406" y="799"/>
            <a:chExt cx="303" cy="150"/>
          </a:xfrm>
        </p:grpSpPr>
        <p:sp>
          <p:nvSpPr>
            <p:cNvPr id="53" name="Oval 21"/>
            <p:cNvSpPr>
              <a:spLocks noChangeArrowheads="1"/>
            </p:cNvSpPr>
            <p:nvPr/>
          </p:nvSpPr>
          <p:spPr bwMode="auto">
            <a:xfrm rot="5400000">
              <a:off x="1510" y="820"/>
              <a:ext cx="108" cy="108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54" name="Rectangle 22"/>
            <p:cNvSpPr>
              <a:spLocks noChangeArrowheads="1"/>
            </p:cNvSpPr>
            <p:nvPr/>
          </p:nvSpPr>
          <p:spPr bwMode="auto">
            <a:xfrm rot="5400000">
              <a:off x="1528" y="835"/>
              <a:ext cx="150" cy="7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55" name="Oval 23"/>
            <p:cNvSpPr>
              <a:spLocks noChangeArrowheads="1"/>
            </p:cNvSpPr>
            <p:nvPr/>
          </p:nvSpPr>
          <p:spPr bwMode="auto">
            <a:xfrm rot="16200000" flipV="1">
              <a:off x="1538" y="849"/>
              <a:ext cx="50" cy="50"/>
            </a:xfrm>
            <a:prstGeom prst="ellipse">
              <a:avLst/>
            </a:prstGeom>
            <a:solidFill>
              <a:schemeClr val="tx2"/>
            </a:solidFill>
            <a:ln w="127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56" name="Line 24"/>
            <p:cNvSpPr>
              <a:spLocks noChangeShapeType="1"/>
            </p:cNvSpPr>
            <p:nvPr/>
          </p:nvSpPr>
          <p:spPr bwMode="auto">
            <a:xfrm rot="5400000">
              <a:off x="1454" y="826"/>
              <a:ext cx="0" cy="9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57" name="Line 25"/>
            <p:cNvSpPr>
              <a:spLocks noChangeShapeType="1"/>
            </p:cNvSpPr>
            <p:nvPr/>
          </p:nvSpPr>
          <p:spPr bwMode="auto">
            <a:xfrm rot="5400000">
              <a:off x="1648" y="813"/>
              <a:ext cx="0" cy="122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</p:grpSp>
      <p:grpSp>
        <p:nvGrpSpPr>
          <p:cNvPr id="58" name="Group 26"/>
          <p:cNvGrpSpPr>
            <a:grpSpLocks/>
          </p:cNvGrpSpPr>
          <p:nvPr/>
        </p:nvGrpSpPr>
        <p:grpSpPr bwMode="auto">
          <a:xfrm>
            <a:off x="1674813" y="3806825"/>
            <a:ext cx="481012" cy="238125"/>
            <a:chOff x="1406" y="799"/>
            <a:chExt cx="303" cy="150"/>
          </a:xfrm>
        </p:grpSpPr>
        <p:sp>
          <p:nvSpPr>
            <p:cNvPr id="59" name="Oval 27"/>
            <p:cNvSpPr>
              <a:spLocks noChangeArrowheads="1"/>
            </p:cNvSpPr>
            <p:nvPr/>
          </p:nvSpPr>
          <p:spPr bwMode="auto">
            <a:xfrm rot="5400000">
              <a:off x="1510" y="820"/>
              <a:ext cx="108" cy="108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60" name="Rectangle 28"/>
            <p:cNvSpPr>
              <a:spLocks noChangeArrowheads="1"/>
            </p:cNvSpPr>
            <p:nvPr/>
          </p:nvSpPr>
          <p:spPr bwMode="auto">
            <a:xfrm rot="5400000">
              <a:off x="1528" y="835"/>
              <a:ext cx="150" cy="7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61" name="Oval 29"/>
            <p:cNvSpPr>
              <a:spLocks noChangeArrowheads="1"/>
            </p:cNvSpPr>
            <p:nvPr/>
          </p:nvSpPr>
          <p:spPr bwMode="auto">
            <a:xfrm rot="16200000" flipV="1">
              <a:off x="1538" y="849"/>
              <a:ext cx="50" cy="50"/>
            </a:xfrm>
            <a:prstGeom prst="ellipse">
              <a:avLst/>
            </a:prstGeom>
            <a:solidFill>
              <a:schemeClr val="tx2"/>
            </a:solidFill>
            <a:ln w="127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62" name="Line 30"/>
            <p:cNvSpPr>
              <a:spLocks noChangeShapeType="1"/>
            </p:cNvSpPr>
            <p:nvPr/>
          </p:nvSpPr>
          <p:spPr bwMode="auto">
            <a:xfrm rot="5400000">
              <a:off x="1454" y="826"/>
              <a:ext cx="0" cy="9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63" name="Line 31"/>
            <p:cNvSpPr>
              <a:spLocks noChangeShapeType="1"/>
            </p:cNvSpPr>
            <p:nvPr/>
          </p:nvSpPr>
          <p:spPr bwMode="auto">
            <a:xfrm rot="5400000">
              <a:off x="1648" y="813"/>
              <a:ext cx="0" cy="122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</p:grpSp>
      <p:grpSp>
        <p:nvGrpSpPr>
          <p:cNvPr id="64" name="Group 32"/>
          <p:cNvGrpSpPr>
            <a:grpSpLocks/>
          </p:cNvGrpSpPr>
          <p:nvPr/>
        </p:nvGrpSpPr>
        <p:grpSpPr bwMode="auto">
          <a:xfrm>
            <a:off x="1674813" y="4310063"/>
            <a:ext cx="481012" cy="238125"/>
            <a:chOff x="1406" y="799"/>
            <a:chExt cx="303" cy="150"/>
          </a:xfrm>
        </p:grpSpPr>
        <p:sp>
          <p:nvSpPr>
            <p:cNvPr id="65" name="Oval 33"/>
            <p:cNvSpPr>
              <a:spLocks noChangeArrowheads="1"/>
            </p:cNvSpPr>
            <p:nvPr/>
          </p:nvSpPr>
          <p:spPr bwMode="auto">
            <a:xfrm rot="5400000">
              <a:off x="1510" y="820"/>
              <a:ext cx="108" cy="108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66" name="Rectangle 34"/>
            <p:cNvSpPr>
              <a:spLocks noChangeArrowheads="1"/>
            </p:cNvSpPr>
            <p:nvPr/>
          </p:nvSpPr>
          <p:spPr bwMode="auto">
            <a:xfrm rot="5400000">
              <a:off x="1528" y="835"/>
              <a:ext cx="150" cy="7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67" name="Oval 35"/>
            <p:cNvSpPr>
              <a:spLocks noChangeArrowheads="1"/>
            </p:cNvSpPr>
            <p:nvPr/>
          </p:nvSpPr>
          <p:spPr bwMode="auto">
            <a:xfrm rot="16200000" flipV="1">
              <a:off x="1538" y="849"/>
              <a:ext cx="50" cy="50"/>
            </a:xfrm>
            <a:prstGeom prst="ellipse">
              <a:avLst/>
            </a:prstGeom>
            <a:solidFill>
              <a:schemeClr val="tx2"/>
            </a:solidFill>
            <a:ln w="127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68" name="Line 36"/>
            <p:cNvSpPr>
              <a:spLocks noChangeShapeType="1"/>
            </p:cNvSpPr>
            <p:nvPr/>
          </p:nvSpPr>
          <p:spPr bwMode="auto">
            <a:xfrm rot="5400000">
              <a:off x="1454" y="826"/>
              <a:ext cx="0" cy="9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69" name="Line 37"/>
            <p:cNvSpPr>
              <a:spLocks noChangeShapeType="1"/>
            </p:cNvSpPr>
            <p:nvPr/>
          </p:nvSpPr>
          <p:spPr bwMode="auto">
            <a:xfrm rot="5400000">
              <a:off x="1648" y="813"/>
              <a:ext cx="0" cy="122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</p:grpSp>
      <p:sp>
        <p:nvSpPr>
          <p:cNvPr id="70" name="Rectangle 79"/>
          <p:cNvSpPr>
            <a:spLocks noChangeArrowheads="1"/>
          </p:cNvSpPr>
          <p:nvPr/>
        </p:nvSpPr>
        <p:spPr bwMode="auto">
          <a:xfrm>
            <a:off x="2155348" y="1748118"/>
            <a:ext cx="3816350" cy="330330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0000" tIns="144000" rIns="90000" bIns="82800"/>
          <a:lstStyle/>
          <a:p>
            <a:pPr marL="227013" indent="-227013" algn="ctr" eaLnBrk="0" hangingPunct="0">
              <a:lnSpc>
                <a:spcPct val="68000"/>
              </a:lnSpc>
              <a:spcBef>
                <a:spcPct val="50000"/>
              </a:spcBef>
              <a:buClr>
                <a:srgbClr val="E20074"/>
              </a:buClr>
              <a:buSzPct val="75000"/>
              <a:buFont typeface="Wingdings" pitchFamily="2" charset="2"/>
              <a:buNone/>
              <a:defRPr/>
            </a:pP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Tele-GroteskFet" pitchFamily="2" charset="0"/>
              </a:rPr>
              <a:t>PDM WebConnector</a:t>
            </a:r>
          </a:p>
        </p:txBody>
      </p:sp>
      <p:sp>
        <p:nvSpPr>
          <p:cNvPr id="71" name="Rectangle 68"/>
          <p:cNvSpPr>
            <a:spLocks noChangeArrowheads="1"/>
          </p:cNvSpPr>
          <p:nvPr/>
        </p:nvSpPr>
        <p:spPr bwMode="auto">
          <a:xfrm>
            <a:off x="4489450" y="5434807"/>
            <a:ext cx="744538" cy="45402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defTabSz="903288" eaLnBrk="0" hangingPunct="0">
              <a:lnSpc>
                <a:spcPct val="90000"/>
              </a:lnSpc>
              <a:spcBef>
                <a:spcPct val="10000"/>
              </a:spcBef>
              <a:tabLst>
                <a:tab pos="530225" algn="ctr"/>
              </a:tabLst>
              <a:defRPr/>
            </a:pPr>
            <a:r>
              <a:rPr lang="en-US" sz="1200" dirty="0">
                <a:solidFill>
                  <a:schemeClr val="tx1"/>
                </a:solidFill>
                <a:latin typeface="Tele-GroteskHal" pitchFamily="2" charset="0"/>
                <a:cs typeface="Arial" charset="0"/>
              </a:rPr>
              <a:t>Legacy Systems</a:t>
            </a:r>
          </a:p>
        </p:txBody>
      </p:sp>
      <p:sp>
        <p:nvSpPr>
          <p:cNvPr id="72" name="Rectangle 69"/>
          <p:cNvSpPr>
            <a:spLocks noChangeArrowheads="1"/>
          </p:cNvSpPr>
          <p:nvPr/>
        </p:nvSpPr>
        <p:spPr bwMode="auto">
          <a:xfrm>
            <a:off x="1884363" y="5434807"/>
            <a:ext cx="850900" cy="45402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192088" indent="-192088" defTabSz="903288" eaLnBrk="0" hangingPunct="0">
              <a:lnSpc>
                <a:spcPct val="90000"/>
              </a:lnSpc>
              <a:spcBef>
                <a:spcPct val="10000"/>
              </a:spcBef>
              <a:tabLst>
                <a:tab pos="530225" algn="ctr"/>
              </a:tabLst>
              <a:defRPr/>
            </a:pPr>
            <a:r>
              <a:rPr lang="en-US" sz="1200" dirty="0">
                <a:solidFill>
                  <a:schemeClr val="tx1"/>
                </a:solidFill>
                <a:latin typeface="Tele-GroteskHal" pitchFamily="2" charset="0"/>
              </a:rPr>
              <a:t>Mainframe</a:t>
            </a:r>
          </a:p>
        </p:txBody>
      </p:sp>
      <p:sp>
        <p:nvSpPr>
          <p:cNvPr id="73" name="Rectangle 70"/>
          <p:cNvSpPr>
            <a:spLocks noChangeArrowheads="1"/>
          </p:cNvSpPr>
          <p:nvPr/>
        </p:nvSpPr>
        <p:spPr bwMode="auto">
          <a:xfrm>
            <a:off x="2816225" y="5434807"/>
            <a:ext cx="746125" cy="45402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192088" indent="-192088" algn="ctr" defTabSz="903288" eaLnBrk="0" hangingPunct="0">
              <a:lnSpc>
                <a:spcPct val="90000"/>
              </a:lnSpc>
              <a:spcBef>
                <a:spcPct val="10000"/>
              </a:spcBef>
              <a:tabLst>
                <a:tab pos="530225" algn="ctr"/>
              </a:tabLst>
              <a:defRPr/>
            </a:pPr>
            <a:r>
              <a:rPr lang="en-US" sz="1200" dirty="0" err="1">
                <a:solidFill>
                  <a:schemeClr val="tx1"/>
                </a:solidFill>
                <a:latin typeface="Tele-GroteskHal" pitchFamily="2" charset="0"/>
              </a:rPr>
              <a:t>Delmia</a:t>
            </a:r>
            <a:endParaRPr lang="en-US" sz="1200" dirty="0">
              <a:solidFill>
                <a:schemeClr val="tx1"/>
              </a:solidFill>
              <a:latin typeface="Tele-GroteskHal" pitchFamily="2" charset="0"/>
            </a:endParaRPr>
          </a:p>
        </p:txBody>
      </p:sp>
      <p:sp>
        <p:nvSpPr>
          <p:cNvPr id="74" name="Rectangle 71"/>
          <p:cNvSpPr>
            <a:spLocks noChangeArrowheads="1"/>
          </p:cNvSpPr>
          <p:nvPr/>
        </p:nvSpPr>
        <p:spPr bwMode="auto">
          <a:xfrm>
            <a:off x="3651250" y="5434807"/>
            <a:ext cx="744538" cy="45402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192088" indent="-192088" defTabSz="903288" eaLnBrk="0" hangingPunct="0">
              <a:lnSpc>
                <a:spcPct val="90000"/>
              </a:lnSpc>
              <a:spcBef>
                <a:spcPct val="10000"/>
              </a:spcBef>
              <a:tabLst>
                <a:tab pos="530225" algn="ctr"/>
              </a:tabLst>
              <a:defRPr/>
            </a:pPr>
            <a:r>
              <a:rPr lang="en-US" sz="1200" dirty="0">
                <a:solidFill>
                  <a:schemeClr val="tx1"/>
                </a:solidFill>
                <a:latin typeface="Tele-GroteskHal" pitchFamily="2" charset="0"/>
              </a:rPr>
              <a:t>CATIA V5</a:t>
            </a:r>
          </a:p>
        </p:txBody>
      </p:sp>
      <p:sp>
        <p:nvSpPr>
          <p:cNvPr id="75" name="Rectangle 72"/>
          <p:cNvSpPr>
            <a:spLocks noChangeArrowheads="1"/>
          </p:cNvSpPr>
          <p:nvPr/>
        </p:nvSpPr>
        <p:spPr bwMode="auto">
          <a:xfrm>
            <a:off x="394810" y="2211295"/>
            <a:ext cx="1298575" cy="4318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/>
          <a:scene3d>
            <a:camera prst="isometricOffAxis1Right"/>
            <a:lightRig rig="threePt" dir="t"/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192088" indent="-192088" defTabSz="903288" eaLnBrk="0" hangingPunct="0">
              <a:lnSpc>
                <a:spcPct val="90000"/>
              </a:lnSpc>
              <a:spcBef>
                <a:spcPct val="10000"/>
              </a:spcBef>
              <a:tabLst>
                <a:tab pos="530225" algn="ctr"/>
              </a:tabLst>
              <a:defRPr/>
            </a:pPr>
            <a:r>
              <a:rPr lang="en-US" sz="1600" dirty="0">
                <a:solidFill>
                  <a:srgbClr val="FFFFFF"/>
                </a:solidFill>
                <a:latin typeface="Tele-GroteskHal" pitchFamily="2" charset="0"/>
              </a:rPr>
              <a:t>Teamcenter</a:t>
            </a:r>
          </a:p>
        </p:txBody>
      </p:sp>
      <p:sp>
        <p:nvSpPr>
          <p:cNvPr id="76" name="AutoShape 73"/>
          <p:cNvSpPr>
            <a:spLocks noChangeArrowheads="1"/>
          </p:cNvSpPr>
          <p:nvPr/>
        </p:nvSpPr>
        <p:spPr bwMode="auto">
          <a:xfrm>
            <a:off x="282098" y="2034990"/>
            <a:ext cx="1512887" cy="2889950"/>
          </a:xfrm>
          <a:prstGeom prst="roundRect">
            <a:avLst>
              <a:gd name="adj" fmla="val 7662"/>
            </a:avLst>
          </a:prstGeom>
          <a:noFill/>
          <a:ln w="6350" algn="ctr">
            <a:solidFill>
              <a:srgbClr val="999999"/>
            </a:solidFill>
            <a:round/>
            <a:headEnd/>
            <a:tailEnd/>
          </a:ln>
          <a:effectLst/>
          <a:scene3d>
            <a:camera prst="isometricOffAxis1Right"/>
            <a:lightRig rig="threePt" dir="t"/>
          </a:scene3d>
          <a:extLst/>
        </p:spPr>
        <p:txBody>
          <a:bodyPr wrap="none" lIns="90000" tIns="46800" rIns="90000" bIns="46800" anchor="ctr"/>
          <a:lstStyle/>
          <a:p>
            <a:pPr eaLnBrk="0" hangingPunct="0">
              <a:lnSpc>
                <a:spcPct val="68000"/>
              </a:lnSpc>
              <a:spcBef>
                <a:spcPct val="50000"/>
              </a:spcBef>
              <a:buClr>
                <a:srgbClr val="E20074"/>
              </a:buClr>
              <a:buSzPct val="75000"/>
              <a:buFont typeface="Wingdings" pitchFamily="2" charset="2"/>
              <a:buNone/>
              <a:defRPr/>
            </a:pPr>
            <a:endParaRPr lang="de-DE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77" name="Rectangle 74"/>
          <p:cNvSpPr>
            <a:spLocks noChangeArrowheads="1"/>
          </p:cNvSpPr>
          <p:nvPr/>
        </p:nvSpPr>
        <p:spPr bwMode="auto">
          <a:xfrm>
            <a:off x="393223" y="2731995"/>
            <a:ext cx="1298575" cy="4318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/>
          <a:scene3d>
            <a:camera prst="isometricOffAxis1Right"/>
            <a:lightRig rig="threePt" dir="t"/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192088" indent="-192088" defTabSz="903288" eaLnBrk="0" hangingPunct="0">
              <a:lnSpc>
                <a:spcPct val="90000"/>
              </a:lnSpc>
              <a:spcBef>
                <a:spcPct val="10000"/>
              </a:spcBef>
              <a:tabLst>
                <a:tab pos="530225" algn="ctr"/>
              </a:tabLst>
              <a:defRPr/>
            </a:pPr>
            <a:r>
              <a:rPr lang="en-US" sz="1600" dirty="0" smtClean="0">
                <a:solidFill>
                  <a:srgbClr val="FFFFFF"/>
                </a:solidFill>
                <a:latin typeface="Tele-GroteskHal" pitchFamily="2" charset="0"/>
              </a:rPr>
              <a:t>ENOVIA</a:t>
            </a:r>
          </a:p>
        </p:txBody>
      </p:sp>
      <p:sp>
        <p:nvSpPr>
          <p:cNvPr id="78" name="Rectangle 75"/>
          <p:cNvSpPr>
            <a:spLocks noChangeArrowheads="1"/>
          </p:cNvSpPr>
          <p:nvPr/>
        </p:nvSpPr>
        <p:spPr bwMode="auto">
          <a:xfrm>
            <a:off x="393223" y="3235233"/>
            <a:ext cx="1298575" cy="4318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/>
          <a:scene3d>
            <a:camera prst="isometricOffAxis1Right"/>
            <a:lightRig rig="threePt" dir="t"/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192088" indent="-192088" defTabSz="903288" eaLnBrk="0" hangingPunct="0">
              <a:lnSpc>
                <a:spcPct val="90000"/>
              </a:lnSpc>
              <a:spcBef>
                <a:spcPct val="10000"/>
              </a:spcBef>
              <a:tabLst>
                <a:tab pos="530225" algn="ctr"/>
              </a:tabLst>
              <a:defRPr/>
            </a:pPr>
            <a:r>
              <a:rPr lang="en-US" sz="1600" dirty="0">
                <a:solidFill>
                  <a:srgbClr val="FFFFFF"/>
                </a:solidFill>
                <a:latin typeface="Tele-GroteskHal" pitchFamily="2" charset="0"/>
              </a:rPr>
              <a:t>Aras</a:t>
            </a:r>
          </a:p>
        </p:txBody>
      </p:sp>
      <p:sp>
        <p:nvSpPr>
          <p:cNvPr id="79" name="Rectangle 76"/>
          <p:cNvSpPr>
            <a:spLocks noChangeArrowheads="1"/>
          </p:cNvSpPr>
          <p:nvPr/>
        </p:nvSpPr>
        <p:spPr bwMode="auto">
          <a:xfrm>
            <a:off x="393223" y="4268810"/>
            <a:ext cx="1298575" cy="4318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/>
          <a:scene3d>
            <a:camera prst="isometricOffAxis1Right"/>
            <a:lightRig rig="threePt" dir="t"/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192088" indent="-192088" defTabSz="903288" eaLnBrk="0" hangingPunct="0">
              <a:lnSpc>
                <a:spcPct val="90000"/>
              </a:lnSpc>
              <a:spcBef>
                <a:spcPct val="10000"/>
              </a:spcBef>
              <a:tabLst>
                <a:tab pos="530225" algn="ctr"/>
              </a:tabLst>
              <a:defRPr/>
            </a:pPr>
            <a:r>
              <a:rPr lang="en-US" sz="1600">
                <a:solidFill>
                  <a:srgbClr val="FFFFFF"/>
                </a:solidFill>
                <a:latin typeface="Tele-GroteskHal" pitchFamily="2" charset="0"/>
              </a:rPr>
              <a:t>SAP</a:t>
            </a:r>
          </a:p>
        </p:txBody>
      </p:sp>
      <p:sp>
        <p:nvSpPr>
          <p:cNvPr id="80" name="Rectangle 78"/>
          <p:cNvSpPr>
            <a:spLocks noChangeArrowheads="1"/>
          </p:cNvSpPr>
          <p:nvPr/>
        </p:nvSpPr>
        <p:spPr bwMode="auto">
          <a:xfrm>
            <a:off x="393223" y="3749698"/>
            <a:ext cx="1298575" cy="4318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/>
          <a:scene3d>
            <a:camera prst="isometricOffAxis1Right"/>
            <a:lightRig rig="threePt" dir="t"/>
          </a:scene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192088" indent="-192088" defTabSz="903288" eaLnBrk="0" hangingPunct="0">
              <a:lnSpc>
                <a:spcPct val="90000"/>
              </a:lnSpc>
              <a:spcBef>
                <a:spcPct val="10000"/>
              </a:spcBef>
              <a:tabLst>
                <a:tab pos="530225" algn="ctr"/>
              </a:tabLst>
              <a:defRPr/>
            </a:pPr>
            <a:r>
              <a:rPr lang="en-US" sz="1600" dirty="0">
                <a:solidFill>
                  <a:srgbClr val="FFFFFF"/>
                </a:solidFill>
                <a:latin typeface="Tele-GroteskHal" pitchFamily="2" charset="0"/>
              </a:rPr>
              <a:t>Windchill</a:t>
            </a:r>
          </a:p>
        </p:txBody>
      </p:sp>
      <p:sp>
        <p:nvSpPr>
          <p:cNvPr id="81" name="AutoShape 87"/>
          <p:cNvSpPr>
            <a:spLocks noChangeArrowheads="1"/>
          </p:cNvSpPr>
          <p:nvPr/>
        </p:nvSpPr>
        <p:spPr bwMode="auto">
          <a:xfrm>
            <a:off x="2687638" y="1184275"/>
            <a:ext cx="908050" cy="330200"/>
          </a:xfrm>
          <a:prstGeom prst="chevron">
            <a:avLst>
              <a:gd name="adj" fmla="val 29155"/>
            </a:avLst>
          </a:prstGeom>
          <a:solidFill>
            <a:srgbClr val="FFDA65"/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eaLnBrk="0" hangingPunct="0">
              <a:lnSpc>
                <a:spcPct val="68000"/>
              </a:lnSpc>
              <a:spcBef>
                <a:spcPct val="50000"/>
              </a:spcBef>
              <a:buClr>
                <a:srgbClr val="E20074"/>
              </a:buClr>
              <a:buSzPct val="75000"/>
              <a:buFont typeface="Wingdings" pitchFamily="2" charset="2"/>
              <a:buNone/>
              <a:defRPr/>
            </a:pPr>
            <a:r>
              <a:rPr lang="en-US" sz="1200" dirty="0" smtClean="0">
                <a:solidFill>
                  <a:srgbClr val="000000"/>
                </a:solidFill>
                <a:latin typeface="Tele-GroteskHal" pitchFamily="2" charset="0"/>
              </a:rPr>
              <a:t>Customer </a:t>
            </a:r>
            <a:endParaRPr lang="de-DE" sz="1200" dirty="0">
              <a:solidFill>
                <a:srgbClr val="000000"/>
              </a:solidFill>
            </a:endParaRPr>
          </a:p>
        </p:txBody>
      </p:sp>
      <p:sp>
        <p:nvSpPr>
          <p:cNvPr id="82" name="AutoShape 88"/>
          <p:cNvSpPr>
            <a:spLocks noChangeArrowheads="1"/>
          </p:cNvSpPr>
          <p:nvPr/>
        </p:nvSpPr>
        <p:spPr bwMode="auto">
          <a:xfrm>
            <a:off x="3602038" y="1184275"/>
            <a:ext cx="908050" cy="330200"/>
          </a:xfrm>
          <a:prstGeom prst="chevron">
            <a:avLst>
              <a:gd name="adj" fmla="val 29155"/>
            </a:avLst>
          </a:prstGeom>
          <a:solidFill>
            <a:srgbClr val="FFDA65"/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eaLnBrk="0" hangingPunct="0">
              <a:lnSpc>
                <a:spcPct val="68000"/>
              </a:lnSpc>
              <a:spcBef>
                <a:spcPct val="50000"/>
              </a:spcBef>
              <a:buClr>
                <a:srgbClr val="E20074"/>
              </a:buClr>
              <a:buSzPct val="75000"/>
              <a:buFont typeface="Wingdings" pitchFamily="2" charset="2"/>
              <a:buNone/>
              <a:defRPr/>
            </a:pPr>
            <a:r>
              <a:rPr lang="en-US" sz="1200" dirty="0" smtClean="0">
                <a:solidFill>
                  <a:srgbClr val="000000"/>
                </a:solidFill>
                <a:latin typeface="Tele-GroteskHal" pitchFamily="2" charset="0"/>
              </a:rPr>
              <a:t>Business </a:t>
            </a:r>
            <a:endParaRPr lang="de-DE" sz="1200" dirty="0">
              <a:solidFill>
                <a:srgbClr val="000000"/>
              </a:solidFill>
            </a:endParaRPr>
          </a:p>
        </p:txBody>
      </p:sp>
      <p:sp>
        <p:nvSpPr>
          <p:cNvPr id="83" name="AutoShape 89"/>
          <p:cNvSpPr>
            <a:spLocks noChangeArrowheads="1"/>
          </p:cNvSpPr>
          <p:nvPr/>
        </p:nvSpPr>
        <p:spPr bwMode="auto">
          <a:xfrm>
            <a:off x="4537075" y="1184275"/>
            <a:ext cx="908050" cy="330200"/>
          </a:xfrm>
          <a:prstGeom prst="chevron">
            <a:avLst>
              <a:gd name="adj" fmla="val 29155"/>
            </a:avLst>
          </a:prstGeom>
          <a:solidFill>
            <a:srgbClr val="FFDA65"/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eaLnBrk="0" hangingPunct="0">
              <a:lnSpc>
                <a:spcPct val="68000"/>
              </a:lnSpc>
              <a:spcBef>
                <a:spcPct val="50000"/>
              </a:spcBef>
              <a:buClr>
                <a:srgbClr val="E20074"/>
              </a:buClr>
              <a:buSzPct val="75000"/>
              <a:buFont typeface="Wingdings" pitchFamily="2" charset="2"/>
              <a:buNone/>
              <a:defRPr/>
            </a:pPr>
            <a:r>
              <a:rPr lang="en-US" sz="1200" dirty="0" smtClean="0">
                <a:solidFill>
                  <a:srgbClr val="000000"/>
                </a:solidFill>
                <a:latin typeface="Tele-GroteskHal" pitchFamily="2" charset="0"/>
              </a:rPr>
              <a:t>Process</a:t>
            </a:r>
            <a:endParaRPr lang="de-DE" sz="1200" dirty="0">
              <a:solidFill>
                <a:srgbClr val="000000"/>
              </a:solidFill>
            </a:endParaRPr>
          </a:p>
        </p:txBody>
      </p:sp>
      <p:grpSp>
        <p:nvGrpSpPr>
          <p:cNvPr id="84" name="Group 96"/>
          <p:cNvGrpSpPr>
            <a:grpSpLocks/>
          </p:cNvGrpSpPr>
          <p:nvPr/>
        </p:nvGrpSpPr>
        <p:grpSpPr bwMode="auto">
          <a:xfrm>
            <a:off x="361950" y="5507038"/>
            <a:ext cx="238125" cy="301625"/>
            <a:chOff x="520" y="3399"/>
            <a:chExt cx="150" cy="190"/>
          </a:xfrm>
        </p:grpSpPr>
        <p:sp>
          <p:nvSpPr>
            <p:cNvPr id="85" name="Oval 97"/>
            <p:cNvSpPr>
              <a:spLocks noChangeArrowheads="1"/>
            </p:cNvSpPr>
            <p:nvPr/>
          </p:nvSpPr>
          <p:spPr bwMode="auto">
            <a:xfrm>
              <a:off x="541" y="3423"/>
              <a:ext cx="108" cy="108"/>
            </a:xfrm>
            <a:prstGeom prst="ellipse">
              <a:avLst/>
            </a:prstGeom>
            <a:solidFill>
              <a:schemeClr val="bg1"/>
            </a:solidFill>
            <a:ln w="381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86" name="Rectangle 98"/>
            <p:cNvSpPr>
              <a:spLocks noChangeArrowheads="1"/>
            </p:cNvSpPr>
            <p:nvPr/>
          </p:nvSpPr>
          <p:spPr bwMode="auto">
            <a:xfrm>
              <a:off x="520" y="3399"/>
              <a:ext cx="150" cy="7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87" name="Oval 99"/>
            <p:cNvSpPr>
              <a:spLocks noChangeArrowheads="1"/>
            </p:cNvSpPr>
            <p:nvPr/>
          </p:nvSpPr>
          <p:spPr bwMode="auto">
            <a:xfrm rot="10800000" flipV="1">
              <a:off x="570" y="3453"/>
              <a:ext cx="50" cy="50"/>
            </a:xfrm>
            <a:prstGeom prst="ellipse">
              <a:avLst/>
            </a:prstGeom>
            <a:solidFill>
              <a:schemeClr val="tx2"/>
            </a:solidFill>
            <a:ln w="12700" algn="ctr">
              <a:solidFill>
                <a:schemeClr val="tx2"/>
              </a:solidFill>
              <a:round/>
              <a:headEnd/>
              <a:tailEnd/>
            </a:ln>
          </p:spPr>
          <p:txBody>
            <a:bodyPr wrap="none" lIns="90000" tIns="46800" rIns="90000" bIns="46800" anchor="ctr"/>
            <a:lstStyle/>
            <a:p>
              <a:pPr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88" name="Line 100"/>
            <p:cNvSpPr>
              <a:spLocks noChangeShapeType="1"/>
            </p:cNvSpPr>
            <p:nvPr/>
          </p:nvSpPr>
          <p:spPr bwMode="auto">
            <a:xfrm>
              <a:off x="595" y="3539"/>
              <a:ext cx="0" cy="5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89" name="Line 101"/>
            <p:cNvSpPr>
              <a:spLocks noChangeShapeType="1"/>
            </p:cNvSpPr>
            <p:nvPr/>
          </p:nvSpPr>
          <p:spPr bwMode="auto">
            <a:xfrm>
              <a:off x="595" y="3400"/>
              <a:ext cx="0" cy="54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</p:grpSp>
      <p:sp>
        <p:nvSpPr>
          <p:cNvPr id="90" name="Rectangle 102"/>
          <p:cNvSpPr>
            <a:spLocks noChangeArrowheads="1"/>
          </p:cNvSpPr>
          <p:nvPr/>
        </p:nvSpPr>
        <p:spPr bwMode="auto">
          <a:xfrm>
            <a:off x="565150" y="5437188"/>
            <a:ext cx="12446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322" tIns="45161" rIns="90322" bIns="45161" anchor="ctr"/>
          <a:lstStyle/>
          <a:p>
            <a:pPr defTabSz="884238" eaLnBrk="0" hangingPunct="0">
              <a:lnSpc>
                <a:spcPct val="90000"/>
              </a:lnSpc>
              <a:tabLst>
                <a:tab pos="717550" algn="ctr"/>
              </a:tabLst>
            </a:pPr>
            <a:r>
              <a:rPr lang="en-US" sz="1400">
                <a:solidFill>
                  <a:srgbClr val="000000"/>
                </a:solidFill>
                <a:latin typeface="Tele-GroteskFet" pitchFamily="2" charset="0"/>
              </a:rPr>
              <a:t>Connectivity </a:t>
            </a:r>
            <a:br>
              <a:rPr lang="en-US" sz="1400">
                <a:solidFill>
                  <a:srgbClr val="000000"/>
                </a:solidFill>
                <a:latin typeface="Tele-GroteskFet" pitchFamily="2" charset="0"/>
              </a:rPr>
            </a:br>
            <a:r>
              <a:rPr lang="en-US" sz="1400">
                <a:solidFill>
                  <a:srgbClr val="000000"/>
                </a:solidFill>
                <a:latin typeface="Tele-GroteskFet" pitchFamily="2" charset="0"/>
              </a:rPr>
              <a:t>Modules</a:t>
            </a:r>
          </a:p>
        </p:txBody>
      </p:sp>
      <p:graphicFrame>
        <p:nvGraphicFramePr>
          <p:cNvPr id="91" name="Diagramm 90"/>
          <p:cNvGraphicFramePr/>
          <p:nvPr/>
        </p:nvGraphicFramePr>
        <p:xfrm>
          <a:off x="936167" y="3836192"/>
          <a:ext cx="6093301" cy="1088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pSp>
        <p:nvGrpSpPr>
          <p:cNvPr id="92" name="Gruppieren 110"/>
          <p:cNvGrpSpPr/>
          <p:nvPr/>
        </p:nvGrpSpPr>
        <p:grpSpPr>
          <a:xfrm>
            <a:off x="2281581" y="3548220"/>
            <a:ext cx="3459136" cy="280102"/>
            <a:chOff x="852214" y="603"/>
            <a:chExt cx="508453" cy="203381"/>
          </a:xfrm>
          <a:scene3d>
            <a:camera prst="orthographicFront"/>
            <a:lightRig rig="flat" dir="t"/>
          </a:scene3d>
        </p:grpSpPr>
        <p:sp>
          <p:nvSpPr>
            <p:cNvPr id="93" name="Eingekerbter Richtungspfeil 92"/>
            <p:cNvSpPr/>
            <p:nvPr/>
          </p:nvSpPr>
          <p:spPr>
            <a:xfrm>
              <a:off x="852214" y="13621"/>
              <a:ext cx="508453" cy="170833"/>
            </a:xfrm>
            <a:prstGeom prst="chevron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tIns="72000"/>
            <a:lstStyle/>
            <a:p>
              <a:pPr algn="ctr" eaLnBrk="0" hangingPunct="0">
                <a:lnSpc>
                  <a:spcPct val="68000"/>
                </a:lnSpc>
                <a:spcBef>
                  <a:spcPct val="50000"/>
                </a:spcBef>
                <a:buClr>
                  <a:srgbClr val="E20074"/>
                </a:buClr>
                <a:buSzPct val="75000"/>
                <a:buFont typeface="Wingdings" pitchFamily="2" charset="2"/>
                <a:buNone/>
                <a:defRPr/>
              </a:pPr>
              <a:r>
                <a:rPr lang="de-DE" sz="1400" b="1" dirty="0" err="1" smtClean="0">
                  <a:solidFill>
                    <a:srgbClr val="000000"/>
                  </a:solidFill>
                </a:rPr>
                <a:t>Use</a:t>
              </a:r>
              <a:r>
                <a:rPr lang="de-DE" sz="1400" b="1" dirty="0" smtClean="0">
                  <a:solidFill>
                    <a:srgbClr val="000000"/>
                  </a:solidFill>
                </a:rPr>
                <a:t> </a:t>
              </a:r>
              <a:r>
                <a:rPr lang="de-DE" sz="1400" b="1" dirty="0">
                  <a:solidFill>
                    <a:srgbClr val="000000"/>
                  </a:solidFill>
                </a:rPr>
                <a:t>Cases</a:t>
              </a:r>
            </a:p>
          </p:txBody>
        </p:sp>
        <p:sp>
          <p:nvSpPr>
            <p:cNvPr id="94" name="Eingekerbter Richtungspfeil 4"/>
            <p:cNvSpPr/>
            <p:nvPr/>
          </p:nvSpPr>
          <p:spPr>
            <a:xfrm>
              <a:off x="953905" y="603"/>
              <a:ext cx="305072" cy="20338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17780" tIns="8890" rIns="0" bIns="8890" spcCol="1270" anchor="ctr"/>
            <a:lstStyle/>
            <a:p>
              <a:pPr algn="ctr" defTabSz="622300" eaLnBrk="0" hangingPunct="0">
                <a:lnSpc>
                  <a:spcPct val="90000"/>
                </a:lnSpc>
                <a:spcAft>
                  <a:spcPct val="35000"/>
                </a:spcAft>
                <a:buClr>
                  <a:srgbClr val="E20074"/>
                </a:buClr>
                <a:buSzPct val="75000"/>
                <a:buFont typeface="Wingdings" pitchFamily="2" charset="2"/>
                <a:buNone/>
                <a:defRPr/>
              </a:pPr>
              <a:endParaRPr lang="en-US" sz="1050" dirty="0">
                <a:solidFill>
                  <a:srgbClr val="000000"/>
                </a:solidFill>
              </a:endParaRPr>
            </a:p>
          </p:txBody>
        </p:sp>
      </p:grpSp>
      <p:sp>
        <p:nvSpPr>
          <p:cNvPr id="95" name="AutoShape 31"/>
          <p:cNvSpPr>
            <a:spLocks noChangeArrowheads="1"/>
          </p:cNvSpPr>
          <p:nvPr/>
        </p:nvSpPr>
        <p:spPr bwMode="auto">
          <a:xfrm>
            <a:off x="4865688" y="1408113"/>
            <a:ext cx="250825" cy="288925"/>
          </a:xfrm>
          <a:prstGeom prst="upDownArrow">
            <a:avLst>
              <a:gd name="adj1" fmla="val 50000"/>
              <a:gd name="adj2" fmla="val 20000"/>
            </a:avLst>
          </a:prstGeom>
          <a:gradFill rotWithShape="1">
            <a:gsLst>
              <a:gs pos="0">
                <a:schemeClr val="folHlink">
                  <a:alpha val="63000"/>
                </a:schemeClr>
              </a:gs>
              <a:gs pos="50000">
                <a:schemeClr val="bg1">
                  <a:alpha val="67000"/>
                </a:schemeClr>
              </a:gs>
              <a:gs pos="100000">
                <a:schemeClr val="folHlink">
                  <a:alpha val="63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lIns="0" tIns="46800" rIns="0" bIns="46800" anchor="ctr"/>
          <a:lstStyle/>
          <a:p>
            <a:pPr eaLnBrk="0" hangingPunct="0">
              <a:lnSpc>
                <a:spcPct val="68000"/>
              </a:lnSpc>
              <a:spcBef>
                <a:spcPct val="50000"/>
              </a:spcBef>
              <a:buClr>
                <a:srgbClr val="E20074"/>
              </a:buClr>
              <a:buSzPct val="75000"/>
              <a:buFont typeface="Wingdings" pitchFamily="2" charset="2"/>
              <a:buNone/>
              <a:defRPr/>
            </a:pPr>
            <a:endParaRPr lang="de-DE">
              <a:solidFill>
                <a:srgbClr val="000000"/>
              </a:solidFill>
              <a:cs typeface="Arial" pitchFamily="34" charset="0"/>
            </a:endParaRPr>
          </a:p>
        </p:txBody>
      </p:sp>
      <p:graphicFrame>
        <p:nvGraphicFramePr>
          <p:cNvPr id="96" name="Diagramm 95"/>
          <p:cNvGraphicFramePr/>
          <p:nvPr/>
        </p:nvGraphicFramePr>
        <p:xfrm>
          <a:off x="2289823" y="2150460"/>
          <a:ext cx="3427412" cy="474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sp>
        <p:nvSpPr>
          <p:cNvPr id="97" name="AutoShape 7"/>
          <p:cNvSpPr>
            <a:spLocks noChangeArrowheads="1"/>
          </p:cNvSpPr>
          <p:nvPr/>
        </p:nvSpPr>
        <p:spPr bwMode="auto">
          <a:xfrm>
            <a:off x="1744663" y="5348288"/>
            <a:ext cx="4605337" cy="639762"/>
          </a:xfrm>
          <a:prstGeom prst="roundRect">
            <a:avLst>
              <a:gd name="adj" fmla="val 12167"/>
            </a:avLst>
          </a:prstGeom>
          <a:noFill/>
          <a:ln w="6350" algn="ctr">
            <a:solidFill>
              <a:srgbClr val="999999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eaLnBrk="0" hangingPunct="0">
              <a:lnSpc>
                <a:spcPct val="68000"/>
              </a:lnSpc>
              <a:spcBef>
                <a:spcPct val="50000"/>
              </a:spcBef>
              <a:buClr>
                <a:srgbClr val="E20074"/>
              </a:buClr>
              <a:buSzPct val="75000"/>
              <a:buFont typeface="Wingdings" pitchFamily="2" charset="2"/>
              <a:buNone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98" name="AutoShape 31"/>
          <p:cNvSpPr>
            <a:spLocks noChangeArrowheads="1"/>
          </p:cNvSpPr>
          <p:nvPr/>
        </p:nvSpPr>
        <p:spPr bwMode="auto">
          <a:xfrm>
            <a:off x="3898900" y="1416050"/>
            <a:ext cx="250825" cy="288925"/>
          </a:xfrm>
          <a:prstGeom prst="upDownArrow">
            <a:avLst>
              <a:gd name="adj1" fmla="val 50000"/>
              <a:gd name="adj2" fmla="val 20000"/>
            </a:avLst>
          </a:prstGeom>
          <a:gradFill rotWithShape="1">
            <a:gsLst>
              <a:gs pos="0">
                <a:schemeClr val="folHlink">
                  <a:alpha val="63000"/>
                </a:schemeClr>
              </a:gs>
              <a:gs pos="50000">
                <a:schemeClr val="bg1">
                  <a:alpha val="67000"/>
                </a:schemeClr>
              </a:gs>
              <a:gs pos="100000">
                <a:schemeClr val="folHlink">
                  <a:alpha val="63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lIns="0" tIns="46800" rIns="0" bIns="46800" anchor="ctr"/>
          <a:lstStyle/>
          <a:p>
            <a:pPr eaLnBrk="0" hangingPunct="0">
              <a:lnSpc>
                <a:spcPct val="68000"/>
              </a:lnSpc>
              <a:spcBef>
                <a:spcPct val="50000"/>
              </a:spcBef>
              <a:buClr>
                <a:srgbClr val="E20074"/>
              </a:buClr>
              <a:buSzPct val="75000"/>
              <a:buFont typeface="Wingdings" pitchFamily="2" charset="2"/>
              <a:buNone/>
              <a:defRPr/>
            </a:pPr>
            <a:endParaRPr lang="de-DE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99" name="AutoShape 31"/>
          <p:cNvSpPr>
            <a:spLocks noChangeArrowheads="1"/>
          </p:cNvSpPr>
          <p:nvPr/>
        </p:nvSpPr>
        <p:spPr bwMode="auto">
          <a:xfrm>
            <a:off x="3009900" y="1416050"/>
            <a:ext cx="250825" cy="288925"/>
          </a:xfrm>
          <a:prstGeom prst="upDownArrow">
            <a:avLst>
              <a:gd name="adj1" fmla="val 50000"/>
              <a:gd name="adj2" fmla="val 20000"/>
            </a:avLst>
          </a:prstGeom>
          <a:gradFill rotWithShape="1">
            <a:gsLst>
              <a:gs pos="0">
                <a:schemeClr val="folHlink">
                  <a:alpha val="63000"/>
                </a:schemeClr>
              </a:gs>
              <a:gs pos="50000">
                <a:schemeClr val="bg1">
                  <a:alpha val="67000"/>
                </a:schemeClr>
              </a:gs>
              <a:gs pos="100000">
                <a:schemeClr val="folHlink">
                  <a:alpha val="6300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lIns="0" tIns="46800" rIns="0" bIns="46800" anchor="ctr"/>
          <a:lstStyle/>
          <a:p>
            <a:pPr eaLnBrk="0" hangingPunct="0">
              <a:lnSpc>
                <a:spcPct val="68000"/>
              </a:lnSpc>
              <a:spcBef>
                <a:spcPct val="50000"/>
              </a:spcBef>
              <a:buClr>
                <a:srgbClr val="E20074"/>
              </a:buClr>
              <a:buSzPct val="75000"/>
              <a:buFont typeface="Wingdings" pitchFamily="2" charset="2"/>
              <a:buNone/>
              <a:defRPr/>
            </a:pPr>
            <a:endParaRPr lang="de-DE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100" name="Abgerundetes Rechteck 99"/>
          <p:cNvSpPr/>
          <p:nvPr/>
        </p:nvSpPr>
        <p:spPr>
          <a:xfrm>
            <a:off x="2328861" y="2672257"/>
            <a:ext cx="3350418" cy="240804"/>
          </a:xfrm>
          <a:prstGeom prst="roundRect">
            <a:avLst>
              <a:gd name="adj" fmla="val 5000"/>
            </a:avLst>
          </a:pr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tIns="36000"/>
          <a:lstStyle/>
          <a:p>
            <a:r>
              <a:rPr lang="en-US" sz="1050" b="1" spc="150" dirty="0" smtClean="0">
                <a:solidFill>
                  <a:schemeClr val="bg2">
                    <a:lumMod val="10000"/>
                  </a:schemeClr>
                </a:solidFill>
              </a:rPr>
              <a:t>Flexibility  -  Interoperability  -  Loose Coupling</a:t>
            </a:r>
            <a:endParaRPr lang="en-US" sz="1050" b="1" spc="15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01" name="Rechteck 100"/>
          <p:cNvSpPr/>
          <p:nvPr/>
        </p:nvSpPr>
        <p:spPr>
          <a:xfrm>
            <a:off x="2515788" y="2663292"/>
            <a:ext cx="700442" cy="30010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2">
            <a:scrgbClr r="0" g="0" b="0"/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</p:sp>
      <p:grpSp>
        <p:nvGrpSpPr>
          <p:cNvPr id="108" name="Gruppieren 107"/>
          <p:cNvGrpSpPr/>
          <p:nvPr/>
        </p:nvGrpSpPr>
        <p:grpSpPr>
          <a:xfrm>
            <a:off x="6010404" y="1960199"/>
            <a:ext cx="2536971" cy="2550066"/>
            <a:chOff x="6010404" y="1960199"/>
            <a:chExt cx="2536971" cy="2550066"/>
          </a:xfrm>
        </p:grpSpPr>
        <p:sp>
          <p:nvSpPr>
            <p:cNvPr id="109" name="Freihandform 108"/>
            <p:cNvSpPr/>
            <p:nvPr/>
          </p:nvSpPr>
          <p:spPr>
            <a:xfrm flipH="1">
              <a:off x="6010404" y="1960199"/>
              <a:ext cx="1523794" cy="593038"/>
            </a:xfrm>
            <a:custGeom>
              <a:avLst/>
              <a:gdLst>
                <a:gd name="connsiteX0" fmla="*/ 0 w 1523794"/>
                <a:gd name="connsiteY0" fmla="*/ 74130 h 593038"/>
                <a:gd name="connsiteX1" fmla="*/ 1227275 w 1523794"/>
                <a:gd name="connsiteY1" fmla="*/ 74130 h 593038"/>
                <a:gd name="connsiteX2" fmla="*/ 1227275 w 1523794"/>
                <a:gd name="connsiteY2" fmla="*/ 0 h 593038"/>
                <a:gd name="connsiteX3" fmla="*/ 1523794 w 1523794"/>
                <a:gd name="connsiteY3" fmla="*/ 296519 h 593038"/>
                <a:gd name="connsiteX4" fmla="*/ 1227275 w 1523794"/>
                <a:gd name="connsiteY4" fmla="*/ 593038 h 593038"/>
                <a:gd name="connsiteX5" fmla="*/ 1227275 w 1523794"/>
                <a:gd name="connsiteY5" fmla="*/ 518908 h 593038"/>
                <a:gd name="connsiteX6" fmla="*/ 0 w 1523794"/>
                <a:gd name="connsiteY6" fmla="*/ 518908 h 593038"/>
                <a:gd name="connsiteX7" fmla="*/ 0 w 1523794"/>
                <a:gd name="connsiteY7" fmla="*/ 74130 h 593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23794" h="593038">
                  <a:moveTo>
                    <a:pt x="0" y="74130"/>
                  </a:moveTo>
                  <a:lnTo>
                    <a:pt x="1227275" y="74130"/>
                  </a:lnTo>
                  <a:lnTo>
                    <a:pt x="1227275" y="0"/>
                  </a:lnTo>
                  <a:lnTo>
                    <a:pt x="1523794" y="296519"/>
                  </a:lnTo>
                  <a:lnTo>
                    <a:pt x="1227275" y="593038"/>
                  </a:lnTo>
                  <a:lnTo>
                    <a:pt x="1227275" y="518908"/>
                  </a:lnTo>
                  <a:lnTo>
                    <a:pt x="0" y="518908"/>
                  </a:lnTo>
                  <a:lnTo>
                    <a:pt x="0" y="74130"/>
                  </a:lnTo>
                  <a:close/>
                </a:path>
              </a:pathLst>
            </a:custGeom>
            <a:ln w="3175">
              <a:solidFill>
                <a:schemeClr val="accent6">
                  <a:lumMod val="50000"/>
                  <a:alpha val="9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27469" tIns="110130" rIns="5080" bIns="110130" numCol="1" spcCol="1270" anchor="t" anchorCtr="0">
              <a:noAutofit/>
            </a:bodyPr>
            <a:lstStyle/>
            <a:p>
              <a:pPr marL="176213" lvl="1" indent="-87313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Arial" pitchFamily="34" charset="0"/>
                <a:buChar char="•"/>
                <a:tabLst/>
              </a:pPr>
              <a:r>
                <a:rPr lang="en-US" sz="900" b="0" kern="1200" dirty="0" smtClean="0"/>
                <a:t>Web Client</a:t>
              </a:r>
              <a:endParaRPr lang="en-US" sz="900" b="0" kern="1200" dirty="0"/>
            </a:p>
            <a:p>
              <a:pPr marL="176213" lvl="1" indent="-87313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Arial" pitchFamily="34" charset="0"/>
                <a:buChar char="•"/>
                <a:tabLst/>
              </a:pPr>
              <a:r>
                <a:rPr lang="en-US" sz="900" b="0" kern="1200" dirty="0" smtClean="0"/>
                <a:t>Rich Client</a:t>
              </a:r>
              <a:endParaRPr lang="en-US" sz="900" b="0" kern="1200" dirty="0"/>
            </a:p>
            <a:p>
              <a:pPr marL="176213" lvl="1" indent="-87313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Arial" pitchFamily="34" charset="0"/>
                <a:buChar char="•"/>
                <a:tabLst/>
              </a:pPr>
              <a:r>
                <a:rPr lang="en-US" sz="900" b="0" kern="1200" dirty="0" smtClean="0"/>
                <a:t>Portal</a:t>
              </a:r>
              <a:endParaRPr lang="en-US" sz="900" b="0" kern="1200" dirty="0"/>
            </a:p>
          </p:txBody>
        </p:sp>
        <p:sp>
          <p:nvSpPr>
            <p:cNvPr id="110" name="Freihandform 109"/>
            <p:cNvSpPr/>
            <p:nvPr/>
          </p:nvSpPr>
          <p:spPr>
            <a:xfrm>
              <a:off x="7504679" y="1960199"/>
              <a:ext cx="1029264" cy="593038"/>
            </a:xfrm>
            <a:custGeom>
              <a:avLst/>
              <a:gdLst>
                <a:gd name="connsiteX0" fmla="*/ 0 w 1029264"/>
                <a:gd name="connsiteY0" fmla="*/ 98842 h 593038"/>
                <a:gd name="connsiteX1" fmla="*/ 28950 w 1029264"/>
                <a:gd name="connsiteY1" fmla="*/ 28950 h 593038"/>
                <a:gd name="connsiteX2" fmla="*/ 98842 w 1029264"/>
                <a:gd name="connsiteY2" fmla="*/ 0 h 593038"/>
                <a:gd name="connsiteX3" fmla="*/ 930422 w 1029264"/>
                <a:gd name="connsiteY3" fmla="*/ 0 h 593038"/>
                <a:gd name="connsiteX4" fmla="*/ 1000314 w 1029264"/>
                <a:gd name="connsiteY4" fmla="*/ 28950 h 593038"/>
                <a:gd name="connsiteX5" fmla="*/ 1029264 w 1029264"/>
                <a:gd name="connsiteY5" fmla="*/ 98842 h 593038"/>
                <a:gd name="connsiteX6" fmla="*/ 1029264 w 1029264"/>
                <a:gd name="connsiteY6" fmla="*/ 494196 h 593038"/>
                <a:gd name="connsiteX7" fmla="*/ 1000314 w 1029264"/>
                <a:gd name="connsiteY7" fmla="*/ 564088 h 593038"/>
                <a:gd name="connsiteX8" fmla="*/ 930422 w 1029264"/>
                <a:gd name="connsiteY8" fmla="*/ 593038 h 593038"/>
                <a:gd name="connsiteX9" fmla="*/ 98842 w 1029264"/>
                <a:gd name="connsiteY9" fmla="*/ 593038 h 593038"/>
                <a:gd name="connsiteX10" fmla="*/ 28950 w 1029264"/>
                <a:gd name="connsiteY10" fmla="*/ 564088 h 593038"/>
                <a:gd name="connsiteX11" fmla="*/ 0 w 1029264"/>
                <a:gd name="connsiteY11" fmla="*/ 494196 h 593038"/>
                <a:gd name="connsiteX12" fmla="*/ 0 w 1029264"/>
                <a:gd name="connsiteY12" fmla="*/ 98842 h 593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29264" h="593038">
                  <a:moveTo>
                    <a:pt x="0" y="98842"/>
                  </a:moveTo>
                  <a:cubicBezTo>
                    <a:pt x="0" y="72627"/>
                    <a:pt x="10414" y="47487"/>
                    <a:pt x="28950" y="28950"/>
                  </a:cubicBezTo>
                  <a:cubicBezTo>
                    <a:pt x="47487" y="10414"/>
                    <a:pt x="72627" y="0"/>
                    <a:pt x="98842" y="0"/>
                  </a:cubicBezTo>
                  <a:lnTo>
                    <a:pt x="930422" y="0"/>
                  </a:lnTo>
                  <a:cubicBezTo>
                    <a:pt x="956637" y="0"/>
                    <a:pt x="981777" y="10414"/>
                    <a:pt x="1000314" y="28950"/>
                  </a:cubicBezTo>
                  <a:cubicBezTo>
                    <a:pt x="1018850" y="47487"/>
                    <a:pt x="1029264" y="72627"/>
                    <a:pt x="1029264" y="98842"/>
                  </a:cubicBezTo>
                  <a:lnTo>
                    <a:pt x="1029264" y="494196"/>
                  </a:lnTo>
                  <a:cubicBezTo>
                    <a:pt x="1029264" y="520411"/>
                    <a:pt x="1018850" y="545551"/>
                    <a:pt x="1000314" y="564088"/>
                  </a:cubicBezTo>
                  <a:cubicBezTo>
                    <a:pt x="981778" y="582624"/>
                    <a:pt x="956637" y="593038"/>
                    <a:pt x="930422" y="593038"/>
                  </a:cubicBezTo>
                  <a:lnTo>
                    <a:pt x="98842" y="593038"/>
                  </a:lnTo>
                  <a:cubicBezTo>
                    <a:pt x="72627" y="593038"/>
                    <a:pt x="47487" y="582624"/>
                    <a:pt x="28950" y="564088"/>
                  </a:cubicBezTo>
                  <a:cubicBezTo>
                    <a:pt x="10414" y="545552"/>
                    <a:pt x="0" y="520411"/>
                    <a:pt x="0" y="494196"/>
                  </a:cubicBezTo>
                  <a:lnTo>
                    <a:pt x="0" y="98842"/>
                  </a:lnTo>
                  <a:close/>
                </a:path>
              </a:pathLst>
            </a:custGeom>
            <a:solidFill>
              <a:srgbClr val="FFC000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1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0860" tIns="49905" rIns="70860" bIns="49905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100" b="1" kern="1200" dirty="0" smtClean="0">
                  <a:solidFill>
                    <a:schemeClr val="tx1"/>
                  </a:solidFill>
                </a:rPr>
                <a:t>External Clients</a:t>
              </a:r>
              <a:endParaRPr lang="en-US" sz="1100" b="1" kern="1200" dirty="0">
                <a:solidFill>
                  <a:schemeClr val="tx1"/>
                </a:solidFill>
              </a:endParaRPr>
            </a:p>
          </p:txBody>
        </p:sp>
        <p:sp>
          <p:nvSpPr>
            <p:cNvPr id="111" name="Freihandform 110"/>
            <p:cNvSpPr/>
            <p:nvPr/>
          </p:nvSpPr>
          <p:spPr>
            <a:xfrm flipH="1">
              <a:off x="6010404" y="2612542"/>
              <a:ext cx="1523794" cy="593038"/>
            </a:xfrm>
            <a:custGeom>
              <a:avLst/>
              <a:gdLst>
                <a:gd name="connsiteX0" fmla="*/ 0 w 1523794"/>
                <a:gd name="connsiteY0" fmla="*/ 74130 h 593038"/>
                <a:gd name="connsiteX1" fmla="*/ 1227275 w 1523794"/>
                <a:gd name="connsiteY1" fmla="*/ 74130 h 593038"/>
                <a:gd name="connsiteX2" fmla="*/ 1227275 w 1523794"/>
                <a:gd name="connsiteY2" fmla="*/ 0 h 593038"/>
                <a:gd name="connsiteX3" fmla="*/ 1523794 w 1523794"/>
                <a:gd name="connsiteY3" fmla="*/ 296519 h 593038"/>
                <a:gd name="connsiteX4" fmla="*/ 1227275 w 1523794"/>
                <a:gd name="connsiteY4" fmla="*/ 593038 h 593038"/>
                <a:gd name="connsiteX5" fmla="*/ 1227275 w 1523794"/>
                <a:gd name="connsiteY5" fmla="*/ 518908 h 593038"/>
                <a:gd name="connsiteX6" fmla="*/ 0 w 1523794"/>
                <a:gd name="connsiteY6" fmla="*/ 518908 h 593038"/>
                <a:gd name="connsiteX7" fmla="*/ 0 w 1523794"/>
                <a:gd name="connsiteY7" fmla="*/ 74130 h 593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23794" h="593038">
                  <a:moveTo>
                    <a:pt x="0" y="74130"/>
                  </a:moveTo>
                  <a:lnTo>
                    <a:pt x="1227275" y="74130"/>
                  </a:lnTo>
                  <a:lnTo>
                    <a:pt x="1227275" y="0"/>
                  </a:lnTo>
                  <a:lnTo>
                    <a:pt x="1523794" y="296519"/>
                  </a:lnTo>
                  <a:lnTo>
                    <a:pt x="1227275" y="593038"/>
                  </a:lnTo>
                  <a:lnTo>
                    <a:pt x="1227275" y="518908"/>
                  </a:lnTo>
                  <a:lnTo>
                    <a:pt x="0" y="518908"/>
                  </a:lnTo>
                  <a:lnTo>
                    <a:pt x="0" y="74130"/>
                  </a:lnTo>
                  <a:close/>
                </a:path>
              </a:pathLst>
            </a:custGeom>
            <a:ln w="3175">
              <a:solidFill>
                <a:schemeClr val="accent6">
                  <a:lumMod val="50000"/>
                  <a:alpha val="9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27469" tIns="110130" rIns="5080" bIns="110130" numCol="1" spcCol="1270" anchor="t" anchorCtr="0">
              <a:noAutofit/>
            </a:bodyPr>
            <a:lstStyle/>
            <a:p>
              <a:pPr marL="176213" lvl="1" indent="-87313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Arial" pitchFamily="34" charset="0"/>
                <a:buChar char="•"/>
                <a:tabLst/>
              </a:pPr>
              <a:r>
                <a:rPr lang="en-US" sz="900" b="0" kern="1200" dirty="0" err="1" smtClean="0"/>
                <a:t>Exalead</a:t>
              </a:r>
              <a:r>
                <a:rPr lang="en-US" sz="900" b="0" kern="1200" dirty="0" smtClean="0"/>
                <a:t> (Cloud View,,</a:t>
              </a:r>
              <a:br>
                <a:rPr lang="en-US" sz="900" b="0" kern="1200" dirty="0" smtClean="0"/>
              </a:br>
              <a:r>
                <a:rPr lang="en-US" sz="900" b="0" kern="1200" dirty="0" smtClean="0"/>
                <a:t>One Part)</a:t>
              </a:r>
              <a:endParaRPr lang="en-US" sz="900" b="0" kern="1200" dirty="0"/>
            </a:p>
          </p:txBody>
        </p:sp>
        <p:sp>
          <p:nvSpPr>
            <p:cNvPr id="112" name="Freihandform 111"/>
            <p:cNvSpPr/>
            <p:nvPr/>
          </p:nvSpPr>
          <p:spPr>
            <a:xfrm>
              <a:off x="7518111" y="2612542"/>
              <a:ext cx="1029264" cy="593038"/>
            </a:xfrm>
            <a:custGeom>
              <a:avLst/>
              <a:gdLst>
                <a:gd name="connsiteX0" fmla="*/ 0 w 1029264"/>
                <a:gd name="connsiteY0" fmla="*/ 98842 h 593038"/>
                <a:gd name="connsiteX1" fmla="*/ 28950 w 1029264"/>
                <a:gd name="connsiteY1" fmla="*/ 28950 h 593038"/>
                <a:gd name="connsiteX2" fmla="*/ 98842 w 1029264"/>
                <a:gd name="connsiteY2" fmla="*/ 0 h 593038"/>
                <a:gd name="connsiteX3" fmla="*/ 930422 w 1029264"/>
                <a:gd name="connsiteY3" fmla="*/ 0 h 593038"/>
                <a:gd name="connsiteX4" fmla="*/ 1000314 w 1029264"/>
                <a:gd name="connsiteY4" fmla="*/ 28950 h 593038"/>
                <a:gd name="connsiteX5" fmla="*/ 1029264 w 1029264"/>
                <a:gd name="connsiteY5" fmla="*/ 98842 h 593038"/>
                <a:gd name="connsiteX6" fmla="*/ 1029264 w 1029264"/>
                <a:gd name="connsiteY6" fmla="*/ 494196 h 593038"/>
                <a:gd name="connsiteX7" fmla="*/ 1000314 w 1029264"/>
                <a:gd name="connsiteY7" fmla="*/ 564088 h 593038"/>
                <a:gd name="connsiteX8" fmla="*/ 930422 w 1029264"/>
                <a:gd name="connsiteY8" fmla="*/ 593038 h 593038"/>
                <a:gd name="connsiteX9" fmla="*/ 98842 w 1029264"/>
                <a:gd name="connsiteY9" fmla="*/ 593038 h 593038"/>
                <a:gd name="connsiteX10" fmla="*/ 28950 w 1029264"/>
                <a:gd name="connsiteY10" fmla="*/ 564088 h 593038"/>
                <a:gd name="connsiteX11" fmla="*/ 0 w 1029264"/>
                <a:gd name="connsiteY11" fmla="*/ 494196 h 593038"/>
                <a:gd name="connsiteX12" fmla="*/ 0 w 1029264"/>
                <a:gd name="connsiteY12" fmla="*/ 98842 h 593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29264" h="593038">
                  <a:moveTo>
                    <a:pt x="0" y="98842"/>
                  </a:moveTo>
                  <a:cubicBezTo>
                    <a:pt x="0" y="72627"/>
                    <a:pt x="10414" y="47487"/>
                    <a:pt x="28950" y="28950"/>
                  </a:cubicBezTo>
                  <a:cubicBezTo>
                    <a:pt x="47487" y="10414"/>
                    <a:pt x="72627" y="0"/>
                    <a:pt x="98842" y="0"/>
                  </a:cubicBezTo>
                  <a:lnTo>
                    <a:pt x="930422" y="0"/>
                  </a:lnTo>
                  <a:cubicBezTo>
                    <a:pt x="956637" y="0"/>
                    <a:pt x="981777" y="10414"/>
                    <a:pt x="1000314" y="28950"/>
                  </a:cubicBezTo>
                  <a:cubicBezTo>
                    <a:pt x="1018850" y="47487"/>
                    <a:pt x="1029264" y="72627"/>
                    <a:pt x="1029264" y="98842"/>
                  </a:cubicBezTo>
                  <a:lnTo>
                    <a:pt x="1029264" y="494196"/>
                  </a:lnTo>
                  <a:cubicBezTo>
                    <a:pt x="1029264" y="520411"/>
                    <a:pt x="1018850" y="545551"/>
                    <a:pt x="1000314" y="564088"/>
                  </a:cubicBezTo>
                  <a:cubicBezTo>
                    <a:pt x="981778" y="582624"/>
                    <a:pt x="956637" y="593038"/>
                    <a:pt x="930422" y="593038"/>
                  </a:cubicBezTo>
                  <a:lnTo>
                    <a:pt x="98842" y="593038"/>
                  </a:lnTo>
                  <a:cubicBezTo>
                    <a:pt x="72627" y="593038"/>
                    <a:pt x="47487" y="582624"/>
                    <a:pt x="28950" y="564088"/>
                  </a:cubicBezTo>
                  <a:cubicBezTo>
                    <a:pt x="10414" y="545552"/>
                    <a:pt x="0" y="520411"/>
                    <a:pt x="0" y="494196"/>
                  </a:cubicBezTo>
                  <a:lnTo>
                    <a:pt x="0" y="98842"/>
                  </a:lnTo>
                  <a:close/>
                </a:path>
              </a:pathLst>
            </a:custGeom>
            <a:solidFill>
              <a:srgbClr val="FFC000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1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0860" tIns="49905" rIns="70860" bIns="49905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100" b="1" kern="1200" dirty="0" smtClean="0">
                  <a:solidFill>
                    <a:schemeClr val="tx1"/>
                  </a:solidFill>
                </a:rPr>
                <a:t>Enterprise</a:t>
              </a:r>
              <a:br>
                <a:rPr lang="en-US" sz="1100" b="1" kern="1200" dirty="0" smtClean="0">
                  <a:solidFill>
                    <a:schemeClr val="tx1"/>
                  </a:solidFill>
                </a:rPr>
              </a:br>
              <a:r>
                <a:rPr lang="en-US" sz="1100" b="1" kern="1200" dirty="0" smtClean="0">
                  <a:solidFill>
                    <a:schemeClr val="tx1"/>
                  </a:solidFill>
                </a:rPr>
                <a:t>Search Engines</a:t>
              </a:r>
              <a:endParaRPr lang="en-US" sz="1100" b="1" kern="1200" dirty="0">
                <a:solidFill>
                  <a:schemeClr val="tx1"/>
                </a:solidFill>
              </a:endParaRPr>
            </a:p>
          </p:txBody>
        </p:sp>
        <p:sp>
          <p:nvSpPr>
            <p:cNvPr id="113" name="Freihandform 112"/>
            <p:cNvSpPr/>
            <p:nvPr/>
          </p:nvSpPr>
          <p:spPr>
            <a:xfrm flipH="1">
              <a:off x="6010404" y="3264884"/>
              <a:ext cx="1523794" cy="593038"/>
            </a:xfrm>
            <a:custGeom>
              <a:avLst/>
              <a:gdLst>
                <a:gd name="connsiteX0" fmla="*/ 0 w 1523794"/>
                <a:gd name="connsiteY0" fmla="*/ 74130 h 593038"/>
                <a:gd name="connsiteX1" fmla="*/ 1227275 w 1523794"/>
                <a:gd name="connsiteY1" fmla="*/ 74130 h 593038"/>
                <a:gd name="connsiteX2" fmla="*/ 1227275 w 1523794"/>
                <a:gd name="connsiteY2" fmla="*/ 0 h 593038"/>
                <a:gd name="connsiteX3" fmla="*/ 1523794 w 1523794"/>
                <a:gd name="connsiteY3" fmla="*/ 296519 h 593038"/>
                <a:gd name="connsiteX4" fmla="*/ 1227275 w 1523794"/>
                <a:gd name="connsiteY4" fmla="*/ 593038 h 593038"/>
                <a:gd name="connsiteX5" fmla="*/ 1227275 w 1523794"/>
                <a:gd name="connsiteY5" fmla="*/ 518908 h 593038"/>
                <a:gd name="connsiteX6" fmla="*/ 0 w 1523794"/>
                <a:gd name="connsiteY6" fmla="*/ 518908 h 593038"/>
                <a:gd name="connsiteX7" fmla="*/ 0 w 1523794"/>
                <a:gd name="connsiteY7" fmla="*/ 74130 h 593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23794" h="593038">
                  <a:moveTo>
                    <a:pt x="0" y="74130"/>
                  </a:moveTo>
                  <a:lnTo>
                    <a:pt x="1227275" y="74130"/>
                  </a:lnTo>
                  <a:lnTo>
                    <a:pt x="1227275" y="0"/>
                  </a:lnTo>
                  <a:lnTo>
                    <a:pt x="1523794" y="296519"/>
                  </a:lnTo>
                  <a:lnTo>
                    <a:pt x="1227275" y="593038"/>
                  </a:lnTo>
                  <a:lnTo>
                    <a:pt x="1227275" y="518908"/>
                  </a:lnTo>
                  <a:lnTo>
                    <a:pt x="0" y="518908"/>
                  </a:lnTo>
                  <a:lnTo>
                    <a:pt x="0" y="74130"/>
                  </a:lnTo>
                  <a:close/>
                </a:path>
              </a:pathLst>
            </a:custGeom>
            <a:ln w="3175">
              <a:solidFill>
                <a:schemeClr val="accent6">
                  <a:lumMod val="50000"/>
                  <a:alpha val="9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27469" tIns="110130" rIns="5080" bIns="110130" numCol="1" spcCol="1270" anchor="t" anchorCtr="0">
              <a:noAutofit/>
            </a:bodyPr>
            <a:lstStyle/>
            <a:p>
              <a:pPr marL="176213" lvl="1" indent="-87313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Arial" pitchFamily="34" charset="0"/>
                <a:buChar char="•"/>
                <a:tabLst/>
              </a:pPr>
              <a:r>
                <a:rPr lang="en-US" sz="900" b="0" kern="1200" dirty="0" smtClean="0"/>
                <a:t>COM/PDM</a:t>
              </a:r>
              <a:br>
                <a:rPr lang="en-US" sz="900" b="0" kern="1200" dirty="0" smtClean="0"/>
              </a:br>
              <a:r>
                <a:rPr lang="en-US" sz="900" b="0" kern="1200" dirty="0" smtClean="0"/>
                <a:t>(COM/TC, COM/WT</a:t>
              </a:r>
              <a:r>
                <a:rPr lang="en-US" sz="900" dirty="0" smtClean="0"/>
                <a:t>, </a:t>
              </a:r>
              <a:r>
                <a:rPr lang="en-US" sz="900" b="0" kern="1200" dirty="0" smtClean="0"/>
                <a:t>COM/ARAS)</a:t>
              </a:r>
            </a:p>
          </p:txBody>
        </p:sp>
        <p:sp>
          <p:nvSpPr>
            <p:cNvPr id="114" name="Freihandform 113"/>
            <p:cNvSpPr/>
            <p:nvPr/>
          </p:nvSpPr>
          <p:spPr>
            <a:xfrm>
              <a:off x="7518111" y="3264884"/>
              <a:ext cx="1029264" cy="593038"/>
            </a:xfrm>
            <a:custGeom>
              <a:avLst/>
              <a:gdLst>
                <a:gd name="connsiteX0" fmla="*/ 0 w 1029264"/>
                <a:gd name="connsiteY0" fmla="*/ 98842 h 593038"/>
                <a:gd name="connsiteX1" fmla="*/ 28950 w 1029264"/>
                <a:gd name="connsiteY1" fmla="*/ 28950 h 593038"/>
                <a:gd name="connsiteX2" fmla="*/ 98842 w 1029264"/>
                <a:gd name="connsiteY2" fmla="*/ 0 h 593038"/>
                <a:gd name="connsiteX3" fmla="*/ 930422 w 1029264"/>
                <a:gd name="connsiteY3" fmla="*/ 0 h 593038"/>
                <a:gd name="connsiteX4" fmla="*/ 1000314 w 1029264"/>
                <a:gd name="connsiteY4" fmla="*/ 28950 h 593038"/>
                <a:gd name="connsiteX5" fmla="*/ 1029264 w 1029264"/>
                <a:gd name="connsiteY5" fmla="*/ 98842 h 593038"/>
                <a:gd name="connsiteX6" fmla="*/ 1029264 w 1029264"/>
                <a:gd name="connsiteY6" fmla="*/ 494196 h 593038"/>
                <a:gd name="connsiteX7" fmla="*/ 1000314 w 1029264"/>
                <a:gd name="connsiteY7" fmla="*/ 564088 h 593038"/>
                <a:gd name="connsiteX8" fmla="*/ 930422 w 1029264"/>
                <a:gd name="connsiteY8" fmla="*/ 593038 h 593038"/>
                <a:gd name="connsiteX9" fmla="*/ 98842 w 1029264"/>
                <a:gd name="connsiteY9" fmla="*/ 593038 h 593038"/>
                <a:gd name="connsiteX10" fmla="*/ 28950 w 1029264"/>
                <a:gd name="connsiteY10" fmla="*/ 564088 h 593038"/>
                <a:gd name="connsiteX11" fmla="*/ 0 w 1029264"/>
                <a:gd name="connsiteY11" fmla="*/ 494196 h 593038"/>
                <a:gd name="connsiteX12" fmla="*/ 0 w 1029264"/>
                <a:gd name="connsiteY12" fmla="*/ 98842 h 593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29264" h="593038">
                  <a:moveTo>
                    <a:pt x="0" y="98842"/>
                  </a:moveTo>
                  <a:cubicBezTo>
                    <a:pt x="0" y="72627"/>
                    <a:pt x="10414" y="47487"/>
                    <a:pt x="28950" y="28950"/>
                  </a:cubicBezTo>
                  <a:cubicBezTo>
                    <a:pt x="47487" y="10414"/>
                    <a:pt x="72627" y="0"/>
                    <a:pt x="98842" y="0"/>
                  </a:cubicBezTo>
                  <a:lnTo>
                    <a:pt x="930422" y="0"/>
                  </a:lnTo>
                  <a:cubicBezTo>
                    <a:pt x="956637" y="0"/>
                    <a:pt x="981777" y="10414"/>
                    <a:pt x="1000314" y="28950"/>
                  </a:cubicBezTo>
                  <a:cubicBezTo>
                    <a:pt x="1018850" y="47487"/>
                    <a:pt x="1029264" y="72627"/>
                    <a:pt x="1029264" y="98842"/>
                  </a:cubicBezTo>
                  <a:lnTo>
                    <a:pt x="1029264" y="494196"/>
                  </a:lnTo>
                  <a:cubicBezTo>
                    <a:pt x="1029264" y="520411"/>
                    <a:pt x="1018850" y="545551"/>
                    <a:pt x="1000314" y="564088"/>
                  </a:cubicBezTo>
                  <a:cubicBezTo>
                    <a:pt x="981778" y="582624"/>
                    <a:pt x="956637" y="593038"/>
                    <a:pt x="930422" y="593038"/>
                  </a:cubicBezTo>
                  <a:lnTo>
                    <a:pt x="98842" y="593038"/>
                  </a:lnTo>
                  <a:cubicBezTo>
                    <a:pt x="72627" y="593038"/>
                    <a:pt x="47487" y="582624"/>
                    <a:pt x="28950" y="564088"/>
                  </a:cubicBezTo>
                  <a:cubicBezTo>
                    <a:pt x="10414" y="545552"/>
                    <a:pt x="0" y="520411"/>
                    <a:pt x="0" y="494196"/>
                  </a:cubicBezTo>
                  <a:lnTo>
                    <a:pt x="0" y="98842"/>
                  </a:lnTo>
                  <a:close/>
                </a:path>
              </a:pathLst>
            </a:custGeom>
            <a:solidFill>
              <a:srgbClr val="FFC000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1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0860" tIns="49905" rIns="70860" bIns="49905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100" b="1" kern="1200" dirty="0" smtClean="0">
                  <a:solidFill>
                    <a:schemeClr val="tx1"/>
                  </a:solidFill>
                </a:rPr>
                <a:t>Collaboration</a:t>
              </a:r>
              <a:br>
                <a:rPr lang="en-US" sz="1100" b="1" kern="1200" dirty="0" smtClean="0">
                  <a:solidFill>
                    <a:schemeClr val="tx1"/>
                  </a:solidFill>
                </a:rPr>
              </a:br>
              <a:r>
                <a:rPr lang="en-US" sz="1100" b="1" kern="1200" dirty="0" smtClean="0">
                  <a:solidFill>
                    <a:schemeClr val="tx1"/>
                  </a:solidFill>
                </a:rPr>
                <a:t>Tools</a:t>
              </a:r>
            </a:p>
          </p:txBody>
        </p:sp>
        <p:sp>
          <p:nvSpPr>
            <p:cNvPr id="115" name="Freihandform 114"/>
            <p:cNvSpPr/>
            <p:nvPr/>
          </p:nvSpPr>
          <p:spPr>
            <a:xfrm flipH="1">
              <a:off x="6010404" y="3917227"/>
              <a:ext cx="1523794" cy="593038"/>
            </a:xfrm>
            <a:custGeom>
              <a:avLst/>
              <a:gdLst>
                <a:gd name="connsiteX0" fmla="*/ 0 w 1523794"/>
                <a:gd name="connsiteY0" fmla="*/ 74130 h 593038"/>
                <a:gd name="connsiteX1" fmla="*/ 1227275 w 1523794"/>
                <a:gd name="connsiteY1" fmla="*/ 74130 h 593038"/>
                <a:gd name="connsiteX2" fmla="*/ 1227275 w 1523794"/>
                <a:gd name="connsiteY2" fmla="*/ 0 h 593038"/>
                <a:gd name="connsiteX3" fmla="*/ 1523794 w 1523794"/>
                <a:gd name="connsiteY3" fmla="*/ 296519 h 593038"/>
                <a:gd name="connsiteX4" fmla="*/ 1227275 w 1523794"/>
                <a:gd name="connsiteY4" fmla="*/ 593038 h 593038"/>
                <a:gd name="connsiteX5" fmla="*/ 1227275 w 1523794"/>
                <a:gd name="connsiteY5" fmla="*/ 518908 h 593038"/>
                <a:gd name="connsiteX6" fmla="*/ 0 w 1523794"/>
                <a:gd name="connsiteY6" fmla="*/ 518908 h 593038"/>
                <a:gd name="connsiteX7" fmla="*/ 0 w 1523794"/>
                <a:gd name="connsiteY7" fmla="*/ 74130 h 593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23794" h="593038">
                  <a:moveTo>
                    <a:pt x="0" y="74130"/>
                  </a:moveTo>
                  <a:lnTo>
                    <a:pt x="1227275" y="74130"/>
                  </a:lnTo>
                  <a:lnTo>
                    <a:pt x="1227275" y="0"/>
                  </a:lnTo>
                  <a:lnTo>
                    <a:pt x="1523794" y="296519"/>
                  </a:lnTo>
                  <a:lnTo>
                    <a:pt x="1227275" y="593038"/>
                  </a:lnTo>
                  <a:lnTo>
                    <a:pt x="1227275" y="518908"/>
                  </a:lnTo>
                  <a:lnTo>
                    <a:pt x="0" y="518908"/>
                  </a:lnTo>
                  <a:lnTo>
                    <a:pt x="0" y="74130"/>
                  </a:lnTo>
                  <a:close/>
                </a:path>
              </a:pathLst>
            </a:custGeom>
            <a:ln w="3175">
              <a:solidFill>
                <a:schemeClr val="accent6">
                  <a:lumMod val="50000"/>
                  <a:alpha val="9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27469" tIns="110130" rIns="5080" bIns="110130" numCol="1" spcCol="1270" anchor="t" anchorCtr="0">
              <a:noAutofit/>
            </a:bodyPr>
            <a:lstStyle/>
            <a:p>
              <a:pPr marL="176213" lvl="1" indent="-87313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Arial" pitchFamily="34" charset="0"/>
                <a:buChar char="•"/>
                <a:tabLst/>
              </a:pPr>
              <a:r>
                <a:rPr lang="en-US" sz="900" b="0" kern="1200" dirty="0" smtClean="0"/>
                <a:t>3D Printing</a:t>
              </a:r>
              <a:endParaRPr lang="en-US" sz="900" b="0" kern="1200" dirty="0"/>
            </a:p>
            <a:p>
              <a:pPr marL="176213" lvl="1" indent="-87313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Arial" pitchFamily="34" charset="0"/>
                <a:buChar char="•"/>
                <a:tabLst/>
              </a:pPr>
              <a:r>
                <a:rPr lang="en-US" sz="900" b="0" kern="1200" dirty="0" smtClean="0"/>
                <a:t>CAD Conversion</a:t>
              </a:r>
              <a:endParaRPr lang="en-US" sz="900" b="0" kern="1200" dirty="0"/>
            </a:p>
            <a:p>
              <a:pPr marL="176213" lvl="1" indent="-87313" algn="l" defTabSz="3556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Arial" pitchFamily="34" charset="0"/>
                <a:buChar char="•"/>
                <a:tabLst/>
              </a:pPr>
              <a:r>
                <a:rPr lang="en-US" sz="900" b="0" kern="1200" dirty="0" smtClean="0"/>
                <a:t>Management Cockpit</a:t>
              </a:r>
              <a:endParaRPr lang="en-US" sz="900" b="0" kern="1200" dirty="0"/>
            </a:p>
          </p:txBody>
        </p:sp>
        <p:sp>
          <p:nvSpPr>
            <p:cNvPr id="116" name="Freihandform 115"/>
            <p:cNvSpPr/>
            <p:nvPr/>
          </p:nvSpPr>
          <p:spPr>
            <a:xfrm>
              <a:off x="7518111" y="3917227"/>
              <a:ext cx="1029264" cy="593038"/>
            </a:xfrm>
            <a:custGeom>
              <a:avLst/>
              <a:gdLst>
                <a:gd name="connsiteX0" fmla="*/ 0 w 1029264"/>
                <a:gd name="connsiteY0" fmla="*/ 98842 h 593038"/>
                <a:gd name="connsiteX1" fmla="*/ 28950 w 1029264"/>
                <a:gd name="connsiteY1" fmla="*/ 28950 h 593038"/>
                <a:gd name="connsiteX2" fmla="*/ 98842 w 1029264"/>
                <a:gd name="connsiteY2" fmla="*/ 0 h 593038"/>
                <a:gd name="connsiteX3" fmla="*/ 930422 w 1029264"/>
                <a:gd name="connsiteY3" fmla="*/ 0 h 593038"/>
                <a:gd name="connsiteX4" fmla="*/ 1000314 w 1029264"/>
                <a:gd name="connsiteY4" fmla="*/ 28950 h 593038"/>
                <a:gd name="connsiteX5" fmla="*/ 1029264 w 1029264"/>
                <a:gd name="connsiteY5" fmla="*/ 98842 h 593038"/>
                <a:gd name="connsiteX6" fmla="*/ 1029264 w 1029264"/>
                <a:gd name="connsiteY6" fmla="*/ 494196 h 593038"/>
                <a:gd name="connsiteX7" fmla="*/ 1000314 w 1029264"/>
                <a:gd name="connsiteY7" fmla="*/ 564088 h 593038"/>
                <a:gd name="connsiteX8" fmla="*/ 930422 w 1029264"/>
                <a:gd name="connsiteY8" fmla="*/ 593038 h 593038"/>
                <a:gd name="connsiteX9" fmla="*/ 98842 w 1029264"/>
                <a:gd name="connsiteY9" fmla="*/ 593038 h 593038"/>
                <a:gd name="connsiteX10" fmla="*/ 28950 w 1029264"/>
                <a:gd name="connsiteY10" fmla="*/ 564088 h 593038"/>
                <a:gd name="connsiteX11" fmla="*/ 0 w 1029264"/>
                <a:gd name="connsiteY11" fmla="*/ 494196 h 593038"/>
                <a:gd name="connsiteX12" fmla="*/ 0 w 1029264"/>
                <a:gd name="connsiteY12" fmla="*/ 98842 h 593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29264" h="593038">
                  <a:moveTo>
                    <a:pt x="0" y="98842"/>
                  </a:moveTo>
                  <a:cubicBezTo>
                    <a:pt x="0" y="72627"/>
                    <a:pt x="10414" y="47487"/>
                    <a:pt x="28950" y="28950"/>
                  </a:cubicBezTo>
                  <a:cubicBezTo>
                    <a:pt x="47487" y="10414"/>
                    <a:pt x="72627" y="0"/>
                    <a:pt x="98842" y="0"/>
                  </a:cubicBezTo>
                  <a:lnTo>
                    <a:pt x="930422" y="0"/>
                  </a:lnTo>
                  <a:cubicBezTo>
                    <a:pt x="956637" y="0"/>
                    <a:pt x="981777" y="10414"/>
                    <a:pt x="1000314" y="28950"/>
                  </a:cubicBezTo>
                  <a:cubicBezTo>
                    <a:pt x="1018850" y="47487"/>
                    <a:pt x="1029264" y="72627"/>
                    <a:pt x="1029264" y="98842"/>
                  </a:cubicBezTo>
                  <a:lnTo>
                    <a:pt x="1029264" y="494196"/>
                  </a:lnTo>
                  <a:cubicBezTo>
                    <a:pt x="1029264" y="520411"/>
                    <a:pt x="1018850" y="545551"/>
                    <a:pt x="1000314" y="564088"/>
                  </a:cubicBezTo>
                  <a:cubicBezTo>
                    <a:pt x="981778" y="582624"/>
                    <a:pt x="956637" y="593038"/>
                    <a:pt x="930422" y="593038"/>
                  </a:cubicBezTo>
                  <a:lnTo>
                    <a:pt x="98842" y="593038"/>
                  </a:lnTo>
                  <a:cubicBezTo>
                    <a:pt x="72627" y="593038"/>
                    <a:pt x="47487" y="582624"/>
                    <a:pt x="28950" y="564088"/>
                  </a:cubicBezTo>
                  <a:cubicBezTo>
                    <a:pt x="10414" y="545552"/>
                    <a:pt x="0" y="520411"/>
                    <a:pt x="0" y="494196"/>
                  </a:cubicBezTo>
                  <a:lnTo>
                    <a:pt x="0" y="98842"/>
                  </a:lnTo>
                  <a:close/>
                </a:path>
              </a:pathLst>
            </a:custGeom>
            <a:solidFill>
              <a:srgbClr val="FFC000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1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0860" tIns="49905" rIns="70860" bIns="49905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100" b="1" kern="1200" dirty="0" smtClean="0">
                  <a:solidFill>
                    <a:schemeClr val="tx1"/>
                  </a:solidFill>
                </a:rPr>
                <a:t>Printing </a:t>
              </a:r>
              <a:br>
                <a:rPr lang="en-US" sz="1100" b="1" kern="1200" dirty="0" smtClean="0">
                  <a:solidFill>
                    <a:schemeClr val="tx1"/>
                  </a:solidFill>
                </a:rPr>
              </a:br>
              <a:r>
                <a:rPr lang="en-US" sz="1100" b="1" kern="1200" dirty="0" smtClean="0">
                  <a:solidFill>
                    <a:schemeClr val="tx1"/>
                  </a:solidFill>
                </a:rPr>
                <a:t>&amp;</a:t>
              </a:r>
              <a:br>
                <a:rPr lang="en-US" sz="1100" b="1" kern="1200" dirty="0" smtClean="0">
                  <a:solidFill>
                    <a:schemeClr val="tx1"/>
                  </a:solidFill>
                </a:rPr>
              </a:br>
              <a:r>
                <a:rPr lang="en-US" sz="1100" b="1" kern="1200" dirty="0" smtClean="0">
                  <a:solidFill>
                    <a:schemeClr val="tx1"/>
                  </a:solidFill>
                </a:rPr>
                <a:t>Conversion</a:t>
              </a:r>
            </a:p>
          </p:txBody>
        </p:sp>
      </p:grpSp>
      <p:sp>
        <p:nvSpPr>
          <p:cNvPr id="103" name="Rectangle 68"/>
          <p:cNvSpPr>
            <a:spLocks noChangeArrowheads="1"/>
          </p:cNvSpPr>
          <p:nvPr/>
        </p:nvSpPr>
        <p:spPr bwMode="auto">
          <a:xfrm>
            <a:off x="5322888" y="5441157"/>
            <a:ext cx="903287" cy="45402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defTabSz="903288" eaLnBrk="0" hangingPunct="0">
              <a:lnSpc>
                <a:spcPct val="90000"/>
              </a:lnSpc>
              <a:spcBef>
                <a:spcPct val="10000"/>
              </a:spcBef>
              <a:tabLst>
                <a:tab pos="530225" algn="ctr"/>
              </a:tabLst>
              <a:defRPr/>
            </a:pPr>
            <a:r>
              <a:rPr lang="en-US" sz="1200" dirty="0">
                <a:solidFill>
                  <a:schemeClr val="tx1"/>
                </a:solidFill>
                <a:latin typeface="Tele-GroteskHal" pitchFamily="2" charset="0"/>
                <a:cs typeface="Arial" charset="0"/>
              </a:rPr>
              <a:t>Individual Systems</a:t>
            </a:r>
          </a:p>
        </p:txBody>
      </p:sp>
      <p:graphicFrame>
        <p:nvGraphicFramePr>
          <p:cNvPr id="104" name="Diagramm 103"/>
          <p:cNvGraphicFramePr/>
          <p:nvPr/>
        </p:nvGraphicFramePr>
        <p:xfrm>
          <a:off x="2323306" y="2993228"/>
          <a:ext cx="3358437" cy="4984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  <p:sp>
        <p:nvSpPr>
          <p:cNvPr id="105" name="AutoShape 87"/>
          <p:cNvSpPr>
            <a:spLocks noChangeArrowheads="1"/>
          </p:cNvSpPr>
          <p:nvPr/>
        </p:nvSpPr>
        <p:spPr bwMode="auto">
          <a:xfrm>
            <a:off x="1772444" y="1184275"/>
            <a:ext cx="908050" cy="330200"/>
          </a:xfrm>
          <a:prstGeom prst="chevron">
            <a:avLst>
              <a:gd name="adj" fmla="val 29155"/>
            </a:avLst>
          </a:prstGeom>
          <a:solidFill>
            <a:srgbClr val="FFDA65"/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eaLnBrk="0" hangingPunct="0">
              <a:lnSpc>
                <a:spcPct val="68000"/>
              </a:lnSpc>
              <a:spcBef>
                <a:spcPct val="50000"/>
              </a:spcBef>
              <a:buClr>
                <a:srgbClr val="E20074"/>
              </a:buClr>
              <a:buSzPct val="75000"/>
              <a:buFont typeface="Wingdings" pitchFamily="2" charset="2"/>
              <a:buNone/>
              <a:defRPr/>
            </a:pPr>
            <a:endParaRPr lang="de-DE" sz="1200" dirty="0">
              <a:solidFill>
                <a:srgbClr val="000000"/>
              </a:solidFill>
            </a:endParaRPr>
          </a:p>
        </p:txBody>
      </p:sp>
      <p:sp>
        <p:nvSpPr>
          <p:cNvPr id="106" name="AutoShape 87"/>
          <p:cNvSpPr>
            <a:spLocks noChangeArrowheads="1"/>
          </p:cNvSpPr>
          <p:nvPr/>
        </p:nvSpPr>
        <p:spPr bwMode="auto">
          <a:xfrm>
            <a:off x="5441950" y="1184275"/>
            <a:ext cx="908050" cy="330200"/>
          </a:xfrm>
          <a:prstGeom prst="chevron">
            <a:avLst>
              <a:gd name="adj" fmla="val 29155"/>
            </a:avLst>
          </a:prstGeom>
          <a:solidFill>
            <a:srgbClr val="FFDA65"/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eaLnBrk="0" hangingPunct="0">
              <a:lnSpc>
                <a:spcPct val="68000"/>
              </a:lnSpc>
              <a:spcBef>
                <a:spcPct val="50000"/>
              </a:spcBef>
              <a:buClr>
                <a:srgbClr val="E20074"/>
              </a:buClr>
              <a:buSzPct val="75000"/>
              <a:buFont typeface="Wingdings" pitchFamily="2" charset="2"/>
              <a:buNone/>
              <a:defRPr/>
            </a:pPr>
            <a:endParaRPr lang="de-DE" sz="1200" dirty="0">
              <a:solidFill>
                <a:srgbClr val="000000"/>
              </a:solidFill>
            </a:endParaRPr>
          </a:p>
        </p:txBody>
      </p:sp>
      <p:sp>
        <p:nvSpPr>
          <p:cNvPr id="107" name="AutoShape 7"/>
          <p:cNvSpPr>
            <a:spLocks noChangeArrowheads="1"/>
          </p:cNvSpPr>
          <p:nvPr/>
        </p:nvSpPr>
        <p:spPr bwMode="auto">
          <a:xfrm>
            <a:off x="6804026" y="4714875"/>
            <a:ext cx="1778000" cy="1317625"/>
          </a:xfrm>
          <a:prstGeom prst="roundRect">
            <a:avLst>
              <a:gd name="adj" fmla="val 12167"/>
            </a:avLst>
          </a:prstGeom>
          <a:solidFill>
            <a:srgbClr val="4D4D4D"/>
          </a:solidFill>
          <a:ln w="38100" algn="ctr">
            <a:solidFill>
              <a:schemeClr val="bg1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none" lIns="90000" tIns="46800" rIns="90000" bIns="46800" anchor="ctr"/>
          <a:lstStyle/>
          <a:p>
            <a:pPr marL="87313" indent="-87313" eaLnBrk="0" hangingPunct="0">
              <a:lnSpc>
                <a:spcPct val="80000"/>
              </a:lnSpc>
              <a:spcBef>
                <a:spcPct val="25000"/>
              </a:spcBef>
              <a:buClr>
                <a:srgbClr val="E20074"/>
              </a:buClr>
              <a:buSzPct val="75000"/>
              <a:buFont typeface="Wingdings" pitchFamily="2" charset="2"/>
              <a:buNone/>
              <a:defRPr/>
            </a:pPr>
            <a:r>
              <a:rPr lang="en-US" sz="1400" b="1" dirty="0" smtClean="0">
                <a:solidFill>
                  <a:srgbClr val="FFFFFF"/>
                </a:solidFill>
              </a:rPr>
              <a:t>Formats &amp; Standards</a:t>
            </a:r>
            <a:endParaRPr lang="en-US" sz="1400" b="1" dirty="0">
              <a:solidFill>
                <a:srgbClr val="FFFFFF"/>
              </a:solidFill>
            </a:endParaRPr>
          </a:p>
          <a:p>
            <a:pPr marL="87313" indent="-87313" eaLnBrk="0" hangingPunct="0">
              <a:lnSpc>
                <a:spcPct val="80000"/>
              </a:lnSpc>
              <a:spcBef>
                <a:spcPct val="25000"/>
              </a:spcBef>
              <a:buClr>
                <a:srgbClr val="E20074"/>
              </a:buClr>
              <a:buSzPct val="75000"/>
              <a:buFont typeface="Arial" charset="0"/>
              <a:buChar char="•"/>
              <a:defRPr/>
            </a:pPr>
            <a:r>
              <a:rPr lang="en-US" sz="1300" dirty="0" smtClean="0">
                <a:solidFill>
                  <a:srgbClr val="FFFFFF"/>
                </a:solidFill>
              </a:rPr>
              <a:t>STEP AP214 ARM/AIM</a:t>
            </a:r>
          </a:p>
          <a:p>
            <a:pPr marL="87313" indent="-87313" eaLnBrk="0" hangingPunct="0">
              <a:lnSpc>
                <a:spcPct val="80000"/>
              </a:lnSpc>
              <a:spcBef>
                <a:spcPct val="25000"/>
              </a:spcBef>
              <a:buClr>
                <a:srgbClr val="E20074"/>
              </a:buClr>
              <a:buSzPct val="75000"/>
              <a:buFont typeface="Arial" charset="0"/>
              <a:buChar char="•"/>
              <a:defRPr/>
            </a:pPr>
            <a:r>
              <a:rPr lang="en-US" sz="1300" dirty="0" smtClean="0">
                <a:solidFill>
                  <a:srgbClr val="FFFFFF"/>
                </a:solidFill>
              </a:rPr>
              <a:t>STEP AP242 BO Model</a:t>
            </a:r>
          </a:p>
          <a:p>
            <a:pPr marL="87313" indent="-87313" eaLnBrk="0" hangingPunct="0">
              <a:lnSpc>
                <a:spcPct val="80000"/>
              </a:lnSpc>
              <a:spcBef>
                <a:spcPct val="25000"/>
              </a:spcBef>
              <a:buClr>
                <a:srgbClr val="E20074"/>
              </a:buClr>
              <a:buSzPct val="75000"/>
              <a:buFont typeface="Arial" charset="0"/>
              <a:buChar char="•"/>
              <a:defRPr/>
            </a:pPr>
            <a:r>
              <a:rPr lang="en-US" sz="1300" dirty="0" smtClean="0">
                <a:solidFill>
                  <a:srgbClr val="FFFFFF"/>
                </a:solidFill>
              </a:rPr>
              <a:t>OMG PLM Services XML</a:t>
            </a:r>
            <a:endParaRPr lang="en-US" sz="1300" dirty="0">
              <a:solidFill>
                <a:srgbClr val="FFFFFF"/>
              </a:solidFill>
            </a:endParaRPr>
          </a:p>
          <a:p>
            <a:pPr marL="87313" indent="-87313" eaLnBrk="0" hangingPunct="0">
              <a:lnSpc>
                <a:spcPct val="80000"/>
              </a:lnSpc>
              <a:buClr>
                <a:srgbClr val="E20074"/>
              </a:buClr>
              <a:buSzPct val="75000"/>
              <a:buFont typeface="Arial" charset="0"/>
              <a:buChar char="•"/>
              <a:defRPr/>
            </a:pPr>
            <a:r>
              <a:rPr lang="en-US" sz="1300" dirty="0" smtClean="0">
                <a:solidFill>
                  <a:srgbClr val="FFFFFF"/>
                </a:solidFill>
              </a:rPr>
              <a:t>JT, CATIA V4, V5, V6</a:t>
            </a:r>
          </a:p>
          <a:p>
            <a:pPr marL="87313" indent="-87313" eaLnBrk="0" hangingPunct="0">
              <a:lnSpc>
                <a:spcPct val="80000"/>
              </a:lnSpc>
              <a:spcBef>
                <a:spcPct val="25000"/>
              </a:spcBef>
              <a:buClr>
                <a:srgbClr val="E20074"/>
              </a:buClr>
              <a:buSzPct val="75000"/>
              <a:buFont typeface="Arial" charset="0"/>
              <a:buChar char="•"/>
              <a:defRPr/>
            </a:pPr>
            <a:r>
              <a:rPr lang="en-US" sz="1300" dirty="0" smtClean="0">
                <a:solidFill>
                  <a:srgbClr val="FFFFFF"/>
                </a:solidFill>
              </a:rPr>
              <a:t>Office, PDF, 3D PDF</a:t>
            </a:r>
            <a:endParaRPr lang="en-US" sz="13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Foliennummernplatzhalter 5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B3E2405-CF1E-4969-9A09-0E8D30E7F083}" type="slidenum">
              <a:rPr lang="en-US" smtClean="0"/>
              <a:pPr/>
              <a:t>8</a:t>
            </a:fld>
            <a:endParaRPr lang="en-US" smtClean="0"/>
          </a:p>
        </p:txBody>
      </p:sp>
      <p:pic>
        <p:nvPicPr>
          <p:cNvPr id="14339" name="Picture 1038" hidden="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1588" y="1588"/>
            <a:ext cx="1587" cy="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Rectangle 1029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cs typeface="TeleGrotesk Headline Ultra" pitchFamily="2" charset="0"/>
              </a:rPr>
              <a:t>AP242 Roadmap </a:t>
            </a:r>
            <a:br>
              <a:rPr lang="en-US" dirty="0" smtClean="0">
                <a:cs typeface="TeleGrotesk Headline Ultra" pitchFamily="2" charset="0"/>
              </a:rPr>
            </a:br>
            <a:r>
              <a:rPr lang="en-US" dirty="0" smtClean="0">
                <a:latin typeface="Tele-GroteskNor" pitchFamily="2" charset="0"/>
                <a:cs typeface="TeleGrotesk Headline Ultra" pitchFamily="2" charset="0"/>
              </a:rPr>
              <a:t>Covered Use Cases 2/2</a:t>
            </a:r>
          </a:p>
        </p:txBody>
      </p:sp>
      <p:sp>
        <p:nvSpPr>
          <p:cNvPr id="14341" name="Rectangle 1030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304800" y="1339850"/>
            <a:ext cx="4691063" cy="4284663"/>
          </a:xfrm>
        </p:spPr>
        <p:txBody>
          <a:bodyPr/>
          <a:lstStyle/>
          <a:p>
            <a:pPr marL="344488" lvl="1" indent="-342900" eaLnBrk="1" hangingPunct="1"/>
            <a:r>
              <a:rPr lang="en-US" sz="2400" dirty="0" smtClean="0">
                <a:latin typeface="Tele-GroteskHal" pitchFamily="2" charset="0"/>
              </a:rPr>
              <a:t>COM/PDM</a:t>
            </a:r>
          </a:p>
          <a:p>
            <a:pPr marL="273050" lvl="1" indent="-271463" eaLnBrk="1" hangingPunct="1">
              <a:buFont typeface="Arial" charset="0"/>
              <a:buChar char="•"/>
            </a:pPr>
            <a:r>
              <a:rPr lang="en-US" sz="2000" dirty="0" smtClean="0"/>
              <a:t>Asynchronous STEP data exchange for</a:t>
            </a:r>
            <a:br>
              <a:rPr lang="en-US" sz="2000" dirty="0" smtClean="0"/>
            </a:br>
            <a:r>
              <a:rPr lang="en-US" sz="2000" dirty="0" smtClean="0"/>
              <a:t>Supplier integration</a:t>
            </a:r>
          </a:p>
          <a:p>
            <a:pPr marL="273050" lvl="1" indent="-271463" eaLnBrk="1" hangingPunct="1">
              <a:buFont typeface="Arial" charset="0"/>
              <a:buChar char="•"/>
            </a:pPr>
            <a:r>
              <a:rPr lang="en-US" sz="2000" dirty="0" smtClean="0"/>
              <a:t>from/to Teamcenter UA, Windchill, Enovia VPM and Aras Innovator</a:t>
            </a:r>
          </a:p>
          <a:p>
            <a:pPr marL="695325" lvl="3" indent="-342900" eaLnBrk="1" hangingPunct="1">
              <a:buFont typeface="Wingdings" pitchFamily="2" charset="2"/>
              <a:buNone/>
            </a:pPr>
            <a:endParaRPr lang="en-US" sz="2400" dirty="0" smtClean="0"/>
          </a:p>
          <a:p>
            <a:pPr marL="344488" lvl="1" indent="-342900" eaLnBrk="1" hangingPunct="1"/>
            <a:r>
              <a:rPr lang="en-US" sz="2400" dirty="0" smtClean="0">
                <a:latin typeface="Tele-GroteskHal" pitchFamily="2" charset="0"/>
              </a:rPr>
              <a:t>COM/FOX</a:t>
            </a:r>
          </a:p>
          <a:p>
            <a:pPr marL="273050" lvl="1" indent="-271463" eaLnBrk="1" hangingPunct="1">
              <a:buFont typeface="Arial" charset="0"/>
              <a:buChar char="•"/>
            </a:pPr>
            <a:r>
              <a:rPr lang="en-US" sz="2000" dirty="0" err="1" smtClean="0"/>
              <a:t>CAx</a:t>
            </a:r>
            <a:r>
              <a:rPr lang="en-US" sz="2000" dirty="0" smtClean="0"/>
              <a:t> data migration </a:t>
            </a:r>
            <a:br>
              <a:rPr lang="en-US" sz="2000" dirty="0" smtClean="0"/>
            </a:br>
            <a:r>
              <a:rPr lang="en-US" sz="2000" dirty="0" smtClean="0"/>
              <a:t>(system A </a:t>
            </a:r>
            <a:r>
              <a:rPr lang="en-US" sz="2000" dirty="0" smtClean="0">
                <a:sym typeface="Wingdings" pitchFamily="2" charset="2"/>
              </a:rPr>
              <a:t></a:t>
            </a:r>
            <a:r>
              <a:rPr lang="en-US" sz="2000" dirty="0" smtClean="0"/>
              <a:t> system B)</a:t>
            </a:r>
          </a:p>
          <a:p>
            <a:pPr marL="273050" lvl="1" indent="-271463" eaLnBrk="1" hangingPunct="1">
              <a:buFont typeface="Arial" charset="0"/>
              <a:buChar char="•"/>
            </a:pPr>
            <a:r>
              <a:rPr lang="en-US" sz="2000" dirty="0" err="1" smtClean="0"/>
              <a:t>CAx</a:t>
            </a:r>
            <a:r>
              <a:rPr lang="en-US" sz="2000" dirty="0" smtClean="0"/>
              <a:t> data conversion for visualization and </a:t>
            </a:r>
            <a:br>
              <a:rPr lang="en-US" sz="2000" dirty="0" smtClean="0"/>
            </a:br>
            <a:r>
              <a:rPr lang="en-US" sz="2000" dirty="0" smtClean="0"/>
              <a:t>Virtual Reality (VR)</a:t>
            </a:r>
          </a:p>
          <a:p>
            <a:pPr marL="273050" lvl="1" indent="-271463" eaLnBrk="1" hangingPunct="1">
              <a:buFont typeface="Arial" charset="0"/>
              <a:buChar char="•"/>
            </a:pPr>
            <a:r>
              <a:rPr lang="en-US" sz="2000" dirty="0" smtClean="0"/>
              <a:t>Internally between departments/applications or</a:t>
            </a:r>
            <a:br>
              <a:rPr lang="en-US" sz="2000" dirty="0" smtClean="0"/>
            </a:br>
            <a:r>
              <a:rPr lang="en-US" sz="2000" dirty="0" smtClean="0"/>
              <a:t>externally with suppliers/partners</a:t>
            </a:r>
          </a:p>
        </p:txBody>
      </p:sp>
      <p:sp>
        <p:nvSpPr>
          <p:cNvPr id="14342" name="Datumsplatzhalter 3"/>
          <p:cNvSpPr>
            <a:spLocks noGrp="1"/>
          </p:cNvSpPr>
          <p:nvPr>
            <p:ph type="dt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26 March 2014</a:t>
            </a:r>
          </a:p>
        </p:txBody>
      </p:sp>
      <p:sp>
        <p:nvSpPr>
          <p:cNvPr id="14343" name="Fußzeilenplatzhalter 4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- public –</a:t>
            </a:r>
          </a:p>
        </p:txBody>
      </p:sp>
      <p:pic>
        <p:nvPicPr>
          <p:cNvPr id="1434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gray">
          <a:xfrm>
            <a:off x="4995863" y="3765550"/>
            <a:ext cx="3954706" cy="149017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14345" name="Gruppieren 10"/>
          <p:cNvGrpSpPr>
            <a:grpSpLocks/>
          </p:cNvGrpSpPr>
          <p:nvPr/>
        </p:nvGrpSpPr>
        <p:grpSpPr bwMode="auto">
          <a:xfrm>
            <a:off x="4986212" y="1169377"/>
            <a:ext cx="3964357" cy="2206869"/>
            <a:chOff x="323850" y="1106488"/>
            <a:chExt cx="8631238" cy="4946650"/>
          </a:xfrm>
        </p:grpSpPr>
        <p:pic>
          <p:nvPicPr>
            <p:cNvPr id="14346" name="Picture 1" descr="C:\Documents and Settings\mfrenzel\My Documents\local\0B06_COMPDM\g04_messen, marketing, präsentationen\Bilder\COMPDM.JPG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323850" y="1106488"/>
              <a:ext cx="4643438" cy="4946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47" name="Picture 2" descr="C:\Documents and Settings\mfrenzel\My Documents\local\0B06_COMPDM\g04_messen, marketing, präsentationen\Bilder\TCView.JPG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5003800" y="1125538"/>
              <a:ext cx="3951288" cy="4895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8" hidden="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1588" y="1588"/>
            <a:ext cx="1587" cy="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6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304800" y="1773237"/>
            <a:ext cx="8496300" cy="4249493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>
                <a:cs typeface="TeleGrotesk Headline Ultra" pitchFamily="2" charset="0"/>
              </a:rPr>
              <a:t>THANK YOU!</a:t>
            </a:r>
            <a:br>
              <a:rPr lang="en-US" dirty="0">
                <a:cs typeface="TeleGrotesk Headline Ultra" pitchFamily="2" charset="0"/>
              </a:rPr>
            </a:br>
            <a:r>
              <a:rPr lang="en-US" dirty="0">
                <a:cs typeface="TeleGrotesk Headline Ultra" pitchFamily="2" charset="0"/>
              </a:rPr>
              <a:t/>
            </a:r>
            <a:br>
              <a:rPr lang="en-US" dirty="0">
                <a:cs typeface="TeleGrotesk Headline Ultra" pitchFamily="2" charset="0"/>
              </a:rPr>
            </a:br>
            <a:r>
              <a:rPr lang="en-US" sz="2400" dirty="0">
                <a:latin typeface="Tele-GroteskNor" pitchFamily="2" charset="0"/>
                <a:ea typeface="+mn-ea"/>
                <a:cs typeface="+mn-cs"/>
              </a:rPr>
              <a:t>Your contacts:</a:t>
            </a:r>
            <a:br>
              <a:rPr lang="en-US" sz="2400" dirty="0">
                <a:latin typeface="Tele-GroteskNor" pitchFamily="2" charset="0"/>
                <a:ea typeface="+mn-ea"/>
                <a:cs typeface="+mn-cs"/>
              </a:rPr>
            </a:br>
            <a:r>
              <a:rPr lang="en-US" sz="2400" dirty="0">
                <a:latin typeface="Tele-GroteskNor" pitchFamily="2" charset="0"/>
                <a:ea typeface="+mn-ea"/>
                <a:cs typeface="+mn-cs"/>
              </a:rPr>
              <a:t/>
            </a:r>
            <a:br>
              <a:rPr lang="en-US" sz="2400" dirty="0">
                <a:latin typeface="Tele-GroteskNor" pitchFamily="2" charset="0"/>
                <a:ea typeface="+mn-ea"/>
                <a:cs typeface="+mn-cs"/>
              </a:rPr>
            </a:br>
            <a:r>
              <a:rPr lang="en-US" sz="2400" dirty="0">
                <a:latin typeface="Tele-GroteskNor" pitchFamily="2" charset="0"/>
              </a:rPr>
              <a:t>COM/FOX:						Winfried.Weber@T-Systems.com</a:t>
            </a:r>
            <a:br>
              <a:rPr lang="en-US" sz="2400" dirty="0">
                <a:latin typeface="Tele-GroteskNor" pitchFamily="2" charset="0"/>
              </a:rPr>
            </a:br>
            <a:r>
              <a:rPr lang="en-US" sz="2400" dirty="0">
                <a:latin typeface="Tele-GroteskNor" pitchFamily="2" charset="0"/>
                <a:ea typeface="+mn-ea"/>
                <a:cs typeface="+mn-cs"/>
              </a:rPr>
              <a:t>COM/PDM:						Guillaume.Hirel@T-Systems.com</a:t>
            </a:r>
            <a:br>
              <a:rPr lang="en-US" sz="2400" dirty="0">
                <a:latin typeface="Tele-GroteskNor" pitchFamily="2" charset="0"/>
                <a:ea typeface="+mn-ea"/>
                <a:cs typeface="+mn-cs"/>
              </a:rPr>
            </a:br>
            <a:r>
              <a:rPr lang="en-US" sz="2400" dirty="0">
                <a:latin typeface="Tele-GroteskNor" pitchFamily="2" charset="0"/>
              </a:rPr>
              <a:t>PDM WebConnector:			</a:t>
            </a:r>
            <a:r>
              <a:rPr lang="en-US" sz="2400" dirty="0">
                <a:latin typeface="Tele-GroteskNor" pitchFamily="2" charset="0"/>
                <a:ea typeface="+mn-ea"/>
                <a:cs typeface="+mn-cs"/>
              </a:rPr>
              <a:t>Svilen.Georgiev</a:t>
            </a:r>
            <a:r>
              <a:rPr lang="en-US" sz="2400" dirty="0">
                <a:latin typeface="Tele-GroteskNor" pitchFamily="2" charset="0"/>
              </a:rPr>
              <a:t>@T-Systems.com</a:t>
            </a:r>
            <a:r>
              <a:rPr lang="en-US" sz="2400" dirty="0">
                <a:latin typeface="Tele-GroteskNor" pitchFamily="2" charset="0"/>
                <a:ea typeface="+mn-ea"/>
                <a:cs typeface="+mn-cs"/>
              </a:rPr>
              <a:t/>
            </a:r>
            <a:br>
              <a:rPr lang="en-US" sz="2400" dirty="0">
                <a:latin typeface="Tele-GroteskNor" pitchFamily="2" charset="0"/>
                <a:ea typeface="+mn-ea"/>
                <a:cs typeface="+mn-cs"/>
              </a:rPr>
            </a:br>
            <a:r>
              <a:rPr lang="en-US" sz="2400" dirty="0">
                <a:latin typeface="Tele-GroteskNor" pitchFamily="2" charset="0"/>
                <a:ea typeface="+mn-ea"/>
                <a:cs typeface="+mn-cs"/>
              </a:rPr>
              <a:t>AP242 </a:t>
            </a:r>
            <a:r>
              <a:rPr lang="en-US" sz="2400" dirty="0" smtClean="0">
                <a:latin typeface="Tele-GroteskNor" pitchFamily="2" charset="0"/>
                <a:ea typeface="+mn-ea"/>
                <a:cs typeface="+mn-cs"/>
              </a:rPr>
              <a:t>Steering Committee Member</a:t>
            </a:r>
            <a:r>
              <a:rPr lang="en-US" sz="2400" dirty="0">
                <a:latin typeface="Tele-GroteskNor" pitchFamily="2" charset="0"/>
                <a:ea typeface="+mn-ea"/>
                <a:cs typeface="+mn-cs"/>
              </a:rPr>
              <a:t/>
            </a:r>
            <a:br>
              <a:rPr lang="en-US" sz="2400" dirty="0">
                <a:latin typeface="Tele-GroteskNor" pitchFamily="2" charset="0"/>
                <a:ea typeface="+mn-ea"/>
                <a:cs typeface="+mn-cs"/>
              </a:rPr>
            </a:br>
            <a:r>
              <a:rPr lang="en-US" sz="2400" dirty="0">
                <a:latin typeface="Tele-GroteskNor" pitchFamily="2" charset="0"/>
                <a:ea typeface="+mn-ea"/>
                <a:cs typeface="+mn-cs"/>
              </a:rPr>
              <a:t>+ </a:t>
            </a:r>
            <a:r>
              <a:rPr lang="en-US" sz="2400" dirty="0" smtClean="0">
                <a:latin typeface="Tele-GroteskNor" pitchFamily="2" charset="0"/>
                <a:ea typeface="+mn-ea"/>
                <a:cs typeface="+mn-cs"/>
              </a:rPr>
              <a:t>PLM product Delivery Mgmt</a:t>
            </a:r>
            <a:r>
              <a:rPr lang="en-US" sz="2400" dirty="0">
                <a:latin typeface="Tele-GroteskNor" pitchFamily="2" charset="0"/>
                <a:ea typeface="+mn-ea"/>
                <a:cs typeface="+mn-cs"/>
              </a:rPr>
              <a:t>:	Juergen.Mohrmann@T-Systems.com</a:t>
            </a:r>
            <a:r>
              <a:rPr lang="en-US" dirty="0">
                <a:latin typeface="Tele-GroteskNor" pitchFamily="2" charset="0"/>
              </a:rPr>
              <a:t/>
            </a:r>
            <a:br>
              <a:rPr lang="en-US" dirty="0">
                <a:latin typeface="Tele-GroteskNor" pitchFamily="2" charset="0"/>
              </a:rPr>
            </a:br>
            <a:r>
              <a:rPr lang="en-US" dirty="0"/>
              <a:t/>
            </a:r>
            <a:br>
              <a:rPr lang="en-US" dirty="0"/>
            </a:br>
            <a:endParaRPr lang="en-US" dirty="0">
              <a:cs typeface="TeleGrotesk Headline Ultra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2" hidden="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1588" y="1588"/>
            <a:ext cx="1587" cy="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37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304800" y="1773237"/>
            <a:ext cx="8839200" cy="3282339"/>
          </a:xfrm>
        </p:spPr>
        <p:txBody>
          <a:bodyPr/>
          <a:lstStyle/>
          <a:p>
            <a:pPr eaLnBrk="1" hangingPunct="1"/>
            <a:r>
              <a:rPr lang="en-US" sz="4400" dirty="0">
                <a:cs typeface="TeleGrotesk Headline Ultra" pitchFamily="2" charset="0"/>
              </a:rPr>
              <a:t>ISO STEP AP242</a:t>
            </a:r>
            <a:br>
              <a:rPr lang="en-US" sz="4400" dirty="0">
                <a:cs typeface="TeleGrotesk Headline Ultra" pitchFamily="2" charset="0"/>
              </a:rPr>
            </a:br>
            <a:r>
              <a:rPr lang="en-US" sz="4400" dirty="0">
                <a:latin typeface="Tele-GroteskFet" pitchFamily="2" charset="0"/>
                <a:ea typeface="Tele-GroteskFet" pitchFamily="2" charset="0"/>
                <a:cs typeface="Tele-GroteskFet" pitchFamily="2" charset="0"/>
              </a:rPr>
              <a:t>“Managed Model Based 3D Engineering”</a:t>
            </a:r>
            <a:r>
              <a:rPr lang="en-US" sz="4400" dirty="0">
                <a:cs typeface="TeleGrotesk Headline Ultra" pitchFamily="2" charset="0"/>
              </a:rPr>
              <a:t/>
            </a:r>
            <a:br>
              <a:rPr lang="en-US" sz="4400" dirty="0">
                <a:cs typeface="TeleGrotesk Headline Ultra" pitchFamily="2" charset="0"/>
              </a:rPr>
            </a:br>
            <a:r>
              <a:rPr lang="en-US" sz="4400" dirty="0" smtClean="0">
                <a:cs typeface="TeleGrotesk Headline Ultra" pitchFamily="2" charset="0"/>
              </a:rPr>
              <a:t/>
            </a:r>
            <a:br>
              <a:rPr lang="en-US" sz="4400" dirty="0" smtClean="0">
                <a:cs typeface="TeleGrotesk Headline Ultra" pitchFamily="2" charset="0"/>
              </a:rPr>
            </a:br>
            <a:r>
              <a:rPr lang="en-US" sz="4400" dirty="0" smtClean="0">
                <a:latin typeface="Tele-GroteskNor" pitchFamily="2" charset="0"/>
                <a:cs typeface="TeleGrotesk Headline Ultra" pitchFamily="2" charset="0"/>
              </a:rPr>
              <a:t>Demonstration</a:t>
            </a:r>
            <a:endParaRPr lang="en-US" sz="4400" dirty="0">
              <a:latin typeface="Tele-GroteskNor" pitchFamily="2" charset="0"/>
              <a:cs typeface="TeleGrotesk Headline Ultra" pitchFamily="2" charset="0"/>
            </a:endParaRPr>
          </a:p>
        </p:txBody>
      </p:sp>
      <p:sp>
        <p:nvSpPr>
          <p:cNvPr id="7172" name="Rectangle 38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304800" y="5074578"/>
            <a:ext cx="8496300" cy="331788"/>
          </a:xfrm>
        </p:spPr>
        <p:txBody>
          <a:bodyPr/>
          <a:lstStyle/>
          <a:p>
            <a:pPr eaLnBrk="1" hangingPunct="1"/>
            <a:r>
              <a:rPr lang="en-US" dirty="0"/>
              <a:t>Paris, the 26</a:t>
            </a:r>
            <a:r>
              <a:rPr lang="en-US" baseline="30000" dirty="0"/>
              <a:t>th</a:t>
            </a:r>
            <a:r>
              <a:rPr lang="en-US" dirty="0"/>
              <a:t> of March 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liennummernplatzhalter 5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38DD21F-130B-430D-9B52-FEB7539E0B2D}" type="slidenum">
              <a:rPr lang="en-US" smtClean="0"/>
              <a:pPr/>
              <a:t>11</a:t>
            </a:fld>
            <a:endParaRPr lang="en-US" smtClean="0"/>
          </a:p>
        </p:txBody>
      </p:sp>
      <p:pic>
        <p:nvPicPr>
          <p:cNvPr id="10243" name="Picture 1038" hidden="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1588" y="1588"/>
            <a:ext cx="1587" cy="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Rectangle 1029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eleGrotesk Headline Ultra" pitchFamily="2" charset="0"/>
              </a:rPr>
              <a:t>AP242 Roadmap</a:t>
            </a:r>
            <a:br>
              <a:rPr lang="en-US" smtClean="0">
                <a:cs typeface="TeleGrotesk Headline Ultra" pitchFamily="2" charset="0"/>
              </a:rPr>
            </a:br>
            <a:r>
              <a:rPr lang="en-US" smtClean="0">
                <a:latin typeface="Tele-GroteskNor" pitchFamily="2" charset="0"/>
                <a:cs typeface="TeleGrotesk Headline Ultra" pitchFamily="2" charset="0"/>
              </a:rPr>
              <a:t>Capabilities covered by COM/FOX</a:t>
            </a:r>
          </a:p>
        </p:txBody>
      </p:sp>
      <p:pic>
        <p:nvPicPr>
          <p:cNvPr id="10245" name="Picture 2" descr="C:\Daten\Eigene Dateien\Eigene Dateien\PDTNet\AP242\IS\iso10303_242\data\application_protocols\managed_model_based_3d_engineering\ap242modeloverview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6429" y="1374775"/>
            <a:ext cx="4464050" cy="484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Ellipse 10"/>
          <p:cNvSpPr/>
          <p:nvPr/>
        </p:nvSpPr>
        <p:spPr>
          <a:xfrm>
            <a:off x="4579938" y="3608388"/>
            <a:ext cx="109537" cy="1095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12" name="Ellipse 11"/>
          <p:cNvSpPr/>
          <p:nvPr/>
        </p:nvSpPr>
        <p:spPr>
          <a:xfrm>
            <a:off x="4452938" y="1296988"/>
            <a:ext cx="109537" cy="1095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13" name="Abgerundetes Rechteck 12"/>
          <p:cNvSpPr/>
          <p:nvPr/>
        </p:nvSpPr>
        <p:spPr>
          <a:xfrm>
            <a:off x="3914775" y="3548063"/>
            <a:ext cx="731838" cy="635000"/>
          </a:xfrm>
          <a:prstGeom prst="roundRect">
            <a:avLst/>
          </a:prstGeom>
          <a:solidFill>
            <a:srgbClr val="FFC6E3">
              <a:alpha val="50196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14" name="Abgerundetes Rechteck 13"/>
          <p:cNvSpPr/>
          <p:nvPr/>
        </p:nvSpPr>
        <p:spPr>
          <a:xfrm>
            <a:off x="354013" y="1181100"/>
            <a:ext cx="2438400" cy="1084263"/>
          </a:xfrm>
          <a:prstGeom prst="roundRect">
            <a:avLst/>
          </a:prstGeom>
          <a:solidFill>
            <a:srgbClr val="FFC6E3">
              <a:alpha val="50196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10250" name="Datumsplatzhalter 3"/>
          <p:cNvSpPr>
            <a:spLocks noGrp="1"/>
          </p:cNvSpPr>
          <p:nvPr>
            <p:ph type="dt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26 March 2014</a:t>
            </a:r>
          </a:p>
        </p:txBody>
      </p:sp>
      <p:sp>
        <p:nvSpPr>
          <p:cNvPr id="10251" name="Fußzeilenplatzhalter 4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- public –</a:t>
            </a:r>
          </a:p>
        </p:txBody>
      </p:sp>
      <p:sp>
        <p:nvSpPr>
          <p:cNvPr id="15" name="Rectangle 1030"/>
          <p:cNvSpPr txBox="1">
            <a:spLocks/>
          </p:cNvSpPr>
          <p:nvPr>
            <p:custDataLst>
              <p:tags r:id="rId3"/>
            </p:custDataLst>
          </p:nvPr>
        </p:nvSpPr>
        <p:spPr bwMode="gray">
          <a:xfrm>
            <a:off x="4878388" y="1219200"/>
            <a:ext cx="4108450" cy="428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4488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chemeClr val="tx1"/>
                </a:solidFill>
                <a:latin typeface="+mn-lt"/>
              </a:rPr>
              <a:t>Focus on CAD mechanical data + assembly structure + visualization</a:t>
            </a:r>
          </a:p>
          <a:p>
            <a:pPr marL="344488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Using AP242 BO Model XML </a:t>
            </a:r>
            <a:b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</a:br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as data exchange format for 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assembly structure + kinematics</a:t>
            </a:r>
          </a:p>
          <a:p>
            <a:pPr marL="344488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sz="2400" dirty="0" smtClean="0">
                <a:solidFill>
                  <a:srgbClr val="00B0F0"/>
                </a:solidFill>
                <a:latin typeface="+mn-lt"/>
              </a:rPr>
              <a:t>Using JT </a:t>
            </a:r>
            <a:r>
              <a:rPr lang="en-US" sz="2400" dirty="0">
                <a:solidFill>
                  <a:srgbClr val="00B0F0"/>
                </a:solidFill>
                <a:latin typeface="+mn-lt"/>
              </a:rPr>
              <a:t>for geometry and PMI</a:t>
            </a:r>
          </a:p>
          <a:p>
            <a:pPr marL="344488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sz="2400" dirty="0" smtClean="0">
                <a:solidFill>
                  <a:srgbClr val="FFC000"/>
                </a:solidFill>
                <a:latin typeface="+mn-lt"/>
              </a:rPr>
              <a:t>Using PLM </a:t>
            </a:r>
            <a:r>
              <a:rPr lang="en-US" sz="2400" dirty="0">
                <a:solidFill>
                  <a:srgbClr val="FFC000"/>
                </a:solidFill>
                <a:latin typeface="+mn-lt"/>
              </a:rPr>
              <a:t>XML for motion data</a:t>
            </a:r>
          </a:p>
          <a:p>
            <a:pPr marL="344488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chemeClr val="tx1"/>
                </a:solidFill>
                <a:latin typeface="+mn-lt"/>
              </a:rPr>
              <a:t>f</a:t>
            </a:r>
            <a:r>
              <a:rPr lang="en-US" sz="2400" dirty="0" err="1">
                <a:solidFill>
                  <a:schemeClr val="tx1"/>
                </a:solidFill>
                <a:latin typeface="+mn-lt"/>
              </a:rPr>
              <a:t>rom</a:t>
            </a:r>
            <a:r>
              <a:rPr lang="en-US" sz="2400" dirty="0">
                <a:solidFill>
                  <a:schemeClr val="tx1"/>
                </a:solidFill>
                <a:latin typeface="+mn-lt"/>
              </a:rPr>
              <a:t>/to CATIA V5</a:t>
            </a:r>
          </a:p>
        </p:txBody>
      </p:sp>
      <p:sp>
        <p:nvSpPr>
          <p:cNvPr id="17" name="Abgerundetes Rechteck 16"/>
          <p:cNvSpPr/>
          <p:nvPr/>
        </p:nvSpPr>
        <p:spPr>
          <a:xfrm>
            <a:off x="330200" y="3041650"/>
            <a:ext cx="1198563" cy="542925"/>
          </a:xfrm>
          <a:prstGeom prst="roundRect">
            <a:avLst/>
          </a:prstGeom>
          <a:solidFill>
            <a:srgbClr val="00B0F0">
              <a:alpha val="50196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18" name="Abgerundetes Rechteck 17"/>
          <p:cNvSpPr/>
          <p:nvPr/>
        </p:nvSpPr>
        <p:spPr>
          <a:xfrm>
            <a:off x="2254250" y="3041650"/>
            <a:ext cx="1196975" cy="1433513"/>
          </a:xfrm>
          <a:prstGeom prst="roundRect">
            <a:avLst/>
          </a:prstGeom>
          <a:solidFill>
            <a:srgbClr val="00B0F0">
              <a:alpha val="50196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19" name="Abgerundetes Rechteck 18"/>
          <p:cNvSpPr/>
          <p:nvPr/>
        </p:nvSpPr>
        <p:spPr>
          <a:xfrm>
            <a:off x="1298575" y="4735513"/>
            <a:ext cx="1433513" cy="858837"/>
          </a:xfrm>
          <a:prstGeom prst="roundRect">
            <a:avLst/>
          </a:prstGeom>
          <a:solidFill>
            <a:srgbClr val="00B0F0">
              <a:alpha val="50196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21" name="Abgerundetes Rechteck 20"/>
          <p:cNvSpPr/>
          <p:nvPr/>
        </p:nvSpPr>
        <p:spPr>
          <a:xfrm>
            <a:off x="3451225" y="3052763"/>
            <a:ext cx="1198563" cy="542925"/>
          </a:xfrm>
          <a:prstGeom prst="roundRect">
            <a:avLst/>
          </a:prstGeom>
          <a:solidFill>
            <a:srgbClr val="00B0F0">
              <a:alpha val="50196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22" name="Abgerundetes Rechteck 21"/>
          <p:cNvSpPr/>
          <p:nvPr/>
        </p:nvSpPr>
        <p:spPr>
          <a:xfrm>
            <a:off x="3439127" y="3589631"/>
            <a:ext cx="475648" cy="635000"/>
          </a:xfrm>
          <a:prstGeom prst="roundRect">
            <a:avLst/>
          </a:prstGeom>
          <a:solidFill>
            <a:srgbClr val="FFC000">
              <a:alpha val="50196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oliennummernplatzhalter 5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7E6AC92-5779-4040-BE1C-5891239FAB82}" type="slidenum">
              <a:rPr lang="en-US" smtClean="0"/>
              <a:pPr/>
              <a:t>12</a:t>
            </a:fld>
            <a:endParaRPr lang="en-US" smtClean="0"/>
          </a:p>
        </p:txBody>
      </p:sp>
      <p:pic>
        <p:nvPicPr>
          <p:cNvPr id="8195" name="Picture 1038" hidden="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/>
          <a:srcRect/>
          <a:stretch>
            <a:fillRect/>
          </a:stretch>
        </p:blipFill>
        <p:spPr bwMode="auto">
          <a:xfrm>
            <a:off x="1588" y="1588"/>
            <a:ext cx="1587" cy="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Rectangle 1029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cs typeface="TeleGrotesk Headline Ultra" pitchFamily="2" charset="0"/>
              </a:rPr>
              <a:t>AP242 Roadmap </a:t>
            </a:r>
            <a:br>
              <a:rPr lang="en-US" dirty="0" smtClean="0">
                <a:cs typeface="TeleGrotesk Headline Ultra" pitchFamily="2" charset="0"/>
              </a:rPr>
            </a:br>
            <a:r>
              <a:rPr lang="en-US" dirty="0" smtClean="0">
                <a:latin typeface="Tele-GroteskNor" pitchFamily="2" charset="0"/>
                <a:cs typeface="TeleGrotesk Headline Ultra" pitchFamily="2" charset="0"/>
              </a:rPr>
              <a:t>Demonstration COM/FOX (‘Primary JT’ at Daimler)</a:t>
            </a:r>
          </a:p>
        </p:txBody>
      </p:sp>
      <p:sp>
        <p:nvSpPr>
          <p:cNvPr id="8198" name="Datumsplatzhalter 3"/>
          <p:cNvSpPr>
            <a:spLocks noGrp="1"/>
          </p:cNvSpPr>
          <p:nvPr>
            <p:ph type="dt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26 March 2014</a:t>
            </a:r>
          </a:p>
        </p:txBody>
      </p:sp>
      <p:sp>
        <p:nvSpPr>
          <p:cNvPr id="8199" name="Fußzeilenplatzhalter 4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- public –</a:t>
            </a:r>
          </a:p>
        </p:txBody>
      </p:sp>
      <p:grpSp>
        <p:nvGrpSpPr>
          <p:cNvPr id="9" name="Gruppieren 8"/>
          <p:cNvGrpSpPr/>
          <p:nvPr/>
        </p:nvGrpSpPr>
        <p:grpSpPr>
          <a:xfrm>
            <a:off x="1082675" y="1579563"/>
            <a:ext cx="7175500" cy="3795712"/>
            <a:chOff x="1082675" y="1579563"/>
            <a:chExt cx="7175500" cy="3795712"/>
          </a:xfrm>
        </p:grpSpPr>
        <p:sp>
          <p:nvSpPr>
            <p:cNvPr id="10" name="Rectangle 3"/>
            <p:cNvSpPr>
              <a:spLocks noChangeArrowheads="1"/>
            </p:cNvSpPr>
            <p:nvPr/>
          </p:nvSpPr>
          <p:spPr bwMode="auto">
            <a:xfrm>
              <a:off x="5921375" y="1785938"/>
              <a:ext cx="2336800" cy="3589337"/>
            </a:xfrm>
            <a:prstGeom prst="rect">
              <a:avLst/>
            </a:prstGeom>
            <a:gradFill rotWithShape="0">
              <a:gsLst>
                <a:gs pos="0">
                  <a:srgbClr val="DDDDDD"/>
                </a:gs>
                <a:gs pos="100000">
                  <a:srgbClr val="838383"/>
                </a:gs>
              </a:gsLst>
              <a:lin ang="2700000" scaled="1"/>
            </a:gradFill>
            <a:ln w="3175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133358" tIns="0" rIns="133358" bIns="0" anchor="ctr"/>
            <a:lstStyle/>
            <a:p>
              <a:pPr algn="ctr" defTabSz="706438" eaLnBrk="0" hangingPunct="0">
                <a:defRPr/>
              </a:pPr>
              <a:endParaRPr lang="en-US" sz="1500">
                <a:solidFill>
                  <a:srgbClr val="00AE00"/>
                </a:solidFill>
              </a:endParaRPr>
            </a:p>
          </p:txBody>
        </p:sp>
        <p:sp>
          <p:nvSpPr>
            <p:cNvPr id="11" name="Rectangle 3"/>
            <p:cNvSpPr>
              <a:spLocks noChangeArrowheads="1"/>
            </p:cNvSpPr>
            <p:nvPr/>
          </p:nvSpPr>
          <p:spPr bwMode="auto">
            <a:xfrm>
              <a:off x="3575050" y="1770063"/>
              <a:ext cx="2336800" cy="3589337"/>
            </a:xfrm>
            <a:prstGeom prst="rect">
              <a:avLst/>
            </a:prstGeom>
            <a:gradFill rotWithShape="0">
              <a:gsLst>
                <a:gs pos="0">
                  <a:srgbClr val="DDDDDD"/>
                </a:gs>
                <a:gs pos="100000">
                  <a:srgbClr val="838383"/>
                </a:gs>
              </a:gsLst>
              <a:lin ang="2700000" scaled="1"/>
            </a:gradFill>
            <a:ln w="3175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133358" tIns="0" rIns="133358" bIns="0" anchor="ctr"/>
            <a:lstStyle/>
            <a:p>
              <a:pPr algn="ctr" defTabSz="706438" eaLnBrk="0" hangingPunct="0">
                <a:defRPr/>
              </a:pPr>
              <a:endParaRPr lang="en-US" sz="1500">
                <a:solidFill>
                  <a:srgbClr val="00AE00"/>
                </a:solidFill>
              </a:endParaRPr>
            </a:p>
          </p:txBody>
        </p:sp>
        <p:sp>
          <p:nvSpPr>
            <p:cNvPr id="12" name="Rectangle 3"/>
            <p:cNvSpPr>
              <a:spLocks noChangeArrowheads="1"/>
            </p:cNvSpPr>
            <p:nvPr/>
          </p:nvSpPr>
          <p:spPr bwMode="auto">
            <a:xfrm>
              <a:off x="1082675" y="1770063"/>
              <a:ext cx="2492375" cy="3589337"/>
            </a:xfrm>
            <a:prstGeom prst="rect">
              <a:avLst/>
            </a:prstGeom>
            <a:gradFill rotWithShape="0">
              <a:gsLst>
                <a:gs pos="0">
                  <a:srgbClr val="DDDDDD"/>
                </a:gs>
                <a:gs pos="100000">
                  <a:srgbClr val="838383"/>
                </a:gs>
              </a:gsLst>
              <a:lin ang="2700000" scaled="1"/>
            </a:gradFill>
            <a:ln w="3175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lIns="133358" tIns="0" rIns="133358" bIns="0" anchor="ctr"/>
            <a:lstStyle/>
            <a:p>
              <a:pPr algn="ctr" defTabSz="706438" eaLnBrk="0" hangingPunct="0">
                <a:defRPr/>
              </a:pPr>
              <a:endParaRPr lang="en-US" sz="1500">
                <a:solidFill>
                  <a:srgbClr val="00AE00"/>
                </a:solidFill>
              </a:endParaRPr>
            </a:p>
          </p:txBody>
        </p:sp>
        <p:sp>
          <p:nvSpPr>
            <p:cNvPr id="13" name="Rectangle 5"/>
            <p:cNvSpPr>
              <a:spLocks noChangeArrowheads="1"/>
            </p:cNvSpPr>
            <p:nvPr/>
          </p:nvSpPr>
          <p:spPr bwMode="gray">
            <a:xfrm>
              <a:off x="1143000" y="3778250"/>
              <a:ext cx="2189163" cy="3048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6350" algn="ctr">
              <a:solidFill>
                <a:srgbClr val="A80058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36000" tIns="46800" rIns="54000" anchor="ctr"/>
            <a:lstStyle/>
            <a:p>
              <a:pPr algn="ctr" defTabSz="706438" eaLnBrk="0" hangingPunct="0">
                <a:defRPr/>
              </a:pPr>
              <a:r>
                <a:rPr lang="en-US" sz="1400" dirty="0">
                  <a:solidFill>
                    <a:srgbClr val="FFFFFF"/>
                  </a:solidFill>
                  <a:ea typeface="SimSun" pitchFamily="2" charset="-122"/>
                </a:rPr>
                <a:t>STEP AP242 BO Model</a:t>
              </a:r>
            </a:p>
          </p:txBody>
        </p:sp>
        <p:sp>
          <p:nvSpPr>
            <p:cNvPr id="14" name="Gleichschenkliges Dreieck 154"/>
            <p:cNvSpPr>
              <a:spLocks noChangeArrowheads="1"/>
            </p:cNvSpPr>
            <p:nvPr/>
          </p:nvSpPr>
          <p:spPr bwMode="auto">
            <a:xfrm>
              <a:off x="2236788" y="3595688"/>
              <a:ext cx="244475" cy="120650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rgbClr val="A1C1DB"/>
                </a:gs>
                <a:gs pos="39999">
                  <a:srgbClr val="6297C2"/>
                </a:gs>
                <a:gs pos="41000">
                  <a:srgbClr val="427BAB"/>
                </a:gs>
                <a:gs pos="100000">
                  <a:srgbClr val="264660"/>
                </a:gs>
              </a:gsLst>
              <a:lin ang="5400000" scaled="1"/>
            </a:gradFill>
            <a:ln w="9525" algn="ctr">
              <a:solidFill>
                <a:srgbClr val="264660"/>
              </a:solidFill>
              <a:miter lim="800000"/>
              <a:headEnd/>
              <a:tailEnd/>
            </a:ln>
          </p:spPr>
          <p:txBody>
            <a:bodyPr lIns="90000" tIns="108000" rIns="90000" bIns="46800" anchor="ctr"/>
            <a:lstStyle/>
            <a:p>
              <a:pPr marL="220663" indent="-220663"/>
              <a:endParaRPr lang="de-DE">
                <a:ea typeface="MS PGothic" pitchFamily="34" charset="-128"/>
              </a:endParaRPr>
            </a:p>
          </p:txBody>
        </p:sp>
        <p:sp>
          <p:nvSpPr>
            <p:cNvPr id="15" name="Gleichschenkliges Dreieck 155"/>
            <p:cNvSpPr>
              <a:spLocks noChangeArrowheads="1"/>
            </p:cNvSpPr>
            <p:nvPr/>
          </p:nvSpPr>
          <p:spPr bwMode="auto">
            <a:xfrm rot="10800000">
              <a:off x="1933575" y="3595688"/>
              <a:ext cx="242888" cy="120650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rgbClr val="A1C1DB"/>
                </a:gs>
                <a:gs pos="39999">
                  <a:srgbClr val="6297C2"/>
                </a:gs>
                <a:gs pos="41000">
                  <a:srgbClr val="427BAB"/>
                </a:gs>
                <a:gs pos="100000">
                  <a:srgbClr val="264660"/>
                </a:gs>
              </a:gsLst>
              <a:lin ang="5400000" scaled="1"/>
            </a:gradFill>
            <a:ln w="9525" algn="ctr">
              <a:solidFill>
                <a:srgbClr val="264660"/>
              </a:solidFill>
              <a:miter lim="800000"/>
              <a:headEnd/>
              <a:tailEnd/>
            </a:ln>
          </p:spPr>
          <p:txBody>
            <a:bodyPr lIns="90000" tIns="108000" rIns="90000" bIns="46800" anchor="ctr"/>
            <a:lstStyle/>
            <a:p>
              <a:pPr marL="220663" indent="-220663"/>
              <a:endParaRPr lang="de-DE">
                <a:ea typeface="MS PGothic" pitchFamily="34" charset="-128"/>
              </a:endParaRPr>
            </a:p>
          </p:txBody>
        </p:sp>
        <p:sp>
          <p:nvSpPr>
            <p:cNvPr id="16" name="Gleichschenkliges Dreieck 156"/>
            <p:cNvSpPr>
              <a:spLocks noChangeArrowheads="1"/>
            </p:cNvSpPr>
            <p:nvPr/>
          </p:nvSpPr>
          <p:spPr bwMode="auto">
            <a:xfrm>
              <a:off x="2252663" y="4143375"/>
              <a:ext cx="242887" cy="122238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rgbClr val="A1C1DB"/>
                </a:gs>
                <a:gs pos="39999">
                  <a:srgbClr val="6297C2"/>
                </a:gs>
                <a:gs pos="41000">
                  <a:srgbClr val="427BAB"/>
                </a:gs>
                <a:gs pos="100000">
                  <a:srgbClr val="264660"/>
                </a:gs>
              </a:gsLst>
              <a:lin ang="5400000" scaled="1"/>
            </a:gradFill>
            <a:ln w="9525" algn="ctr">
              <a:solidFill>
                <a:srgbClr val="264660"/>
              </a:solidFill>
              <a:miter lim="800000"/>
              <a:headEnd/>
              <a:tailEnd/>
            </a:ln>
          </p:spPr>
          <p:txBody>
            <a:bodyPr lIns="90000" tIns="108000" rIns="90000" bIns="46800" anchor="ctr"/>
            <a:lstStyle/>
            <a:p>
              <a:pPr marL="220663" indent="-220663"/>
              <a:endParaRPr lang="de-DE">
                <a:ea typeface="MS PGothic" pitchFamily="34" charset="-128"/>
              </a:endParaRPr>
            </a:p>
          </p:txBody>
        </p:sp>
        <p:sp>
          <p:nvSpPr>
            <p:cNvPr id="17" name="Gleichschenkliges Dreieck 157"/>
            <p:cNvSpPr>
              <a:spLocks noChangeArrowheads="1"/>
            </p:cNvSpPr>
            <p:nvPr/>
          </p:nvSpPr>
          <p:spPr bwMode="auto">
            <a:xfrm rot="10800000">
              <a:off x="1947863" y="4143375"/>
              <a:ext cx="242887" cy="122238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rgbClr val="A1C1DB"/>
                </a:gs>
                <a:gs pos="39999">
                  <a:srgbClr val="6297C2"/>
                </a:gs>
                <a:gs pos="41000">
                  <a:srgbClr val="427BAB"/>
                </a:gs>
                <a:gs pos="100000">
                  <a:srgbClr val="264660"/>
                </a:gs>
              </a:gsLst>
              <a:lin ang="5400000" scaled="1"/>
            </a:gradFill>
            <a:ln w="9525" algn="ctr">
              <a:solidFill>
                <a:srgbClr val="264660"/>
              </a:solidFill>
              <a:miter lim="800000"/>
              <a:headEnd/>
              <a:tailEnd/>
            </a:ln>
          </p:spPr>
          <p:txBody>
            <a:bodyPr lIns="90000" tIns="108000" rIns="90000" bIns="46800" anchor="ctr"/>
            <a:lstStyle/>
            <a:p>
              <a:pPr marL="220663" indent="-220663"/>
              <a:endParaRPr lang="de-DE">
                <a:ea typeface="MS PGothic" pitchFamily="34" charset="-128"/>
              </a:endParaRPr>
            </a:p>
          </p:txBody>
        </p:sp>
        <p:sp>
          <p:nvSpPr>
            <p:cNvPr id="18" name="Rectangle 5"/>
            <p:cNvSpPr>
              <a:spLocks noChangeArrowheads="1"/>
            </p:cNvSpPr>
            <p:nvPr/>
          </p:nvSpPr>
          <p:spPr bwMode="gray">
            <a:xfrm>
              <a:off x="3757613" y="3778250"/>
              <a:ext cx="1989137" cy="304800"/>
            </a:xfrm>
            <a:prstGeom prst="rect">
              <a:avLst/>
            </a:prstGeom>
            <a:gradFill rotWithShape="1">
              <a:gsLst>
                <a:gs pos="0">
                  <a:srgbClr val="F6A8D1"/>
                </a:gs>
                <a:gs pos="39999">
                  <a:srgbClr val="EF39A1"/>
                </a:gs>
                <a:gs pos="41000">
                  <a:srgbClr val="E20074"/>
                </a:gs>
                <a:gs pos="100000">
                  <a:srgbClr val="A80058"/>
                </a:gs>
              </a:gsLst>
              <a:lin ang="5400000" scaled="1"/>
            </a:gradFill>
            <a:ln w="6350" algn="ctr">
              <a:solidFill>
                <a:srgbClr val="A80058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36000" tIns="46800" rIns="54000" anchor="ctr"/>
            <a:lstStyle/>
            <a:p>
              <a:pPr algn="ctr" defTabSz="706438" eaLnBrk="0" hangingPunct="0">
                <a:defRPr/>
              </a:pPr>
              <a:r>
                <a:rPr lang="en-US" sz="1400" dirty="0">
                  <a:solidFill>
                    <a:srgbClr val="FFFFFF"/>
                  </a:solidFill>
                  <a:ea typeface="SimSun" pitchFamily="2" charset="-122"/>
                </a:rPr>
                <a:t>STEP AP 242 BO Model</a:t>
              </a:r>
            </a:p>
          </p:txBody>
        </p:sp>
        <p:sp>
          <p:nvSpPr>
            <p:cNvPr id="19" name="Rectangle 70"/>
            <p:cNvSpPr>
              <a:spLocks noChangeArrowheads="1"/>
            </p:cNvSpPr>
            <p:nvPr/>
          </p:nvSpPr>
          <p:spPr bwMode="auto">
            <a:xfrm>
              <a:off x="1143000" y="4325938"/>
              <a:ext cx="6951663" cy="911225"/>
            </a:xfrm>
            <a:prstGeom prst="rect">
              <a:avLst/>
            </a:prstGeom>
            <a:solidFill>
              <a:srgbClr val="64B9E4"/>
            </a:solidFill>
            <a:ln w="9525" algn="ctr">
              <a:solidFill>
                <a:schemeClr val="bg1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tIns="108000"/>
            <a:lstStyle/>
            <a:p>
              <a:pPr algn="ctr" defTabSz="903288" fontAlgn="auto">
                <a:lnSpc>
                  <a:spcPct val="80000"/>
                </a:lnSpc>
                <a:spcAft>
                  <a:spcPts val="0"/>
                </a:spcAft>
                <a:tabLst>
                  <a:tab pos="530225" algn="ctr"/>
                </a:tabLst>
                <a:defRPr/>
              </a:pPr>
              <a:r>
                <a:rPr lang="de-DE" sz="1600" kern="0" dirty="0"/>
                <a:t>Data </a:t>
              </a:r>
              <a:r>
                <a:rPr lang="de-DE" sz="1600" kern="0" dirty="0" err="1"/>
                <a:t>exchange</a:t>
              </a:r>
              <a:r>
                <a:rPr lang="de-DE" sz="1600" kern="0" dirty="0"/>
                <a:t> </a:t>
              </a:r>
              <a:r>
                <a:rPr lang="de-DE" sz="1600" kern="0" dirty="0" err="1"/>
                <a:t>package</a:t>
              </a:r>
              <a:endParaRPr lang="de-DE" sz="1600" kern="0" dirty="0"/>
            </a:p>
          </p:txBody>
        </p:sp>
        <p:sp>
          <p:nvSpPr>
            <p:cNvPr id="20" name="Würfel 19"/>
            <p:cNvSpPr/>
            <p:nvPr/>
          </p:nvSpPr>
          <p:spPr bwMode="auto">
            <a:xfrm>
              <a:off x="5180013" y="4689475"/>
              <a:ext cx="193675" cy="182563"/>
            </a:xfrm>
            <a:prstGeom prst="cube">
              <a:avLst/>
            </a:prstGeom>
            <a:solidFill>
              <a:srgbClr val="EDA95A"/>
            </a:solidFill>
            <a:ln w="6350">
              <a:solidFill>
                <a:schemeClr val="tx1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192088" indent="-192088" defTabSz="903288">
                <a:tabLst>
                  <a:tab pos="530225" algn="ctr"/>
                </a:tabLst>
                <a:defRPr/>
              </a:pPr>
              <a:endParaRPr lang="de-DE"/>
            </a:p>
          </p:txBody>
        </p:sp>
        <p:grpSp>
          <p:nvGrpSpPr>
            <p:cNvPr id="21" name="Gruppieren 162"/>
            <p:cNvGrpSpPr/>
            <p:nvPr/>
          </p:nvGrpSpPr>
          <p:grpSpPr bwMode="auto">
            <a:xfrm>
              <a:off x="4363742" y="4629442"/>
              <a:ext cx="454848" cy="507780"/>
              <a:chOff x="1857341" y="2087226"/>
              <a:chExt cx="508548" cy="600958"/>
            </a:xfrm>
            <a:solidFill>
              <a:srgbClr val="EDA95A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73" name="Oval 29"/>
              <p:cNvSpPr>
                <a:spLocks noChangeArrowheads="1"/>
              </p:cNvSpPr>
              <p:nvPr/>
            </p:nvSpPr>
            <p:spPr bwMode="auto">
              <a:xfrm>
                <a:off x="1985230" y="2087226"/>
                <a:ext cx="127889" cy="120760"/>
              </a:xfrm>
              <a:prstGeom prst="ellipse">
                <a:avLst/>
              </a:prstGeom>
              <a:grp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lIns="20035" tIns="10018" rIns="20035" bIns="10018">
                <a:spAutoFit/>
              </a:bodyPr>
              <a:lstStyle/>
              <a:p>
                <a:pPr>
                  <a:defRPr/>
                </a:pPr>
                <a:endParaRPr lang="de-DE"/>
              </a:p>
            </p:txBody>
          </p:sp>
          <p:sp>
            <p:nvSpPr>
              <p:cNvPr id="74" name="Oval 30"/>
              <p:cNvSpPr>
                <a:spLocks noChangeArrowheads="1"/>
              </p:cNvSpPr>
              <p:nvPr/>
            </p:nvSpPr>
            <p:spPr bwMode="auto">
              <a:xfrm>
                <a:off x="2113119" y="2327325"/>
                <a:ext cx="126385" cy="120760"/>
              </a:xfrm>
              <a:prstGeom prst="ellipse">
                <a:avLst/>
              </a:prstGeom>
              <a:grp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lIns="20035" tIns="10018" rIns="20035" bIns="10018">
                <a:spAutoFit/>
              </a:bodyPr>
              <a:lstStyle/>
              <a:p>
                <a:pPr>
                  <a:defRPr/>
                </a:pPr>
                <a:endParaRPr lang="de-DE"/>
              </a:p>
            </p:txBody>
          </p:sp>
          <p:sp>
            <p:nvSpPr>
              <p:cNvPr id="75" name="Oval 31"/>
              <p:cNvSpPr>
                <a:spLocks noChangeArrowheads="1"/>
              </p:cNvSpPr>
              <p:nvPr/>
            </p:nvSpPr>
            <p:spPr bwMode="auto">
              <a:xfrm>
                <a:off x="2239504" y="2567424"/>
                <a:ext cx="126385" cy="120760"/>
              </a:xfrm>
              <a:prstGeom prst="ellipse">
                <a:avLst/>
              </a:prstGeom>
              <a:grp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lIns="20035" tIns="10018" rIns="20035" bIns="10018">
                <a:spAutoFit/>
              </a:bodyPr>
              <a:lstStyle/>
              <a:p>
                <a:pPr>
                  <a:defRPr/>
                </a:pPr>
                <a:endParaRPr lang="de-DE"/>
              </a:p>
            </p:txBody>
          </p:sp>
          <p:sp>
            <p:nvSpPr>
              <p:cNvPr id="76" name="Oval 32"/>
              <p:cNvSpPr>
                <a:spLocks noChangeArrowheads="1"/>
              </p:cNvSpPr>
              <p:nvPr/>
            </p:nvSpPr>
            <p:spPr bwMode="auto">
              <a:xfrm>
                <a:off x="1857341" y="2327325"/>
                <a:ext cx="127889" cy="120760"/>
              </a:xfrm>
              <a:prstGeom prst="ellipse">
                <a:avLst/>
              </a:prstGeom>
              <a:grp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lIns="20035" tIns="10018" rIns="20035" bIns="10018">
                <a:spAutoFit/>
              </a:bodyPr>
              <a:lstStyle/>
              <a:p>
                <a:pPr>
                  <a:defRPr/>
                </a:pPr>
                <a:endParaRPr lang="de-DE"/>
              </a:p>
            </p:txBody>
          </p:sp>
          <p:sp>
            <p:nvSpPr>
              <p:cNvPr id="77" name="Oval 33"/>
              <p:cNvSpPr>
                <a:spLocks noChangeArrowheads="1"/>
              </p:cNvSpPr>
              <p:nvPr/>
            </p:nvSpPr>
            <p:spPr bwMode="auto">
              <a:xfrm>
                <a:off x="1985230" y="2567424"/>
                <a:ext cx="127889" cy="120760"/>
              </a:xfrm>
              <a:prstGeom prst="ellipse">
                <a:avLst/>
              </a:prstGeom>
              <a:grp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lIns="20035" tIns="10018" rIns="20035" bIns="10018">
                <a:spAutoFit/>
              </a:bodyPr>
              <a:lstStyle/>
              <a:p>
                <a:pPr>
                  <a:defRPr/>
                </a:pPr>
                <a:endParaRPr lang="de-DE"/>
              </a:p>
            </p:txBody>
          </p:sp>
          <p:cxnSp>
            <p:nvCxnSpPr>
              <p:cNvPr id="78" name="AutoShape 34"/>
              <p:cNvCxnSpPr>
                <a:cxnSpLocks noChangeShapeType="1"/>
                <a:stCxn id="73" idx="4"/>
                <a:endCxn id="76" idx="0"/>
              </p:cNvCxnSpPr>
              <p:nvPr/>
            </p:nvCxnSpPr>
            <p:spPr bwMode="auto">
              <a:xfrm flipH="1">
                <a:off x="1920533" y="2207986"/>
                <a:ext cx="129394" cy="119339"/>
              </a:xfrm>
              <a:prstGeom prst="straightConnector1">
                <a:avLst/>
              </a:prstGeom>
              <a:grp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</p:cxnSp>
          <p:cxnSp>
            <p:nvCxnSpPr>
              <p:cNvPr id="79" name="AutoShape 35"/>
              <p:cNvCxnSpPr>
                <a:cxnSpLocks noChangeShapeType="1"/>
                <a:stCxn id="73" idx="4"/>
                <a:endCxn id="74" idx="0"/>
              </p:cNvCxnSpPr>
              <p:nvPr/>
            </p:nvCxnSpPr>
            <p:spPr bwMode="auto">
              <a:xfrm>
                <a:off x="2049927" y="2207986"/>
                <a:ext cx="126385" cy="119339"/>
              </a:xfrm>
              <a:prstGeom prst="straightConnector1">
                <a:avLst/>
              </a:prstGeom>
              <a:grp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</p:cxnSp>
          <p:cxnSp>
            <p:nvCxnSpPr>
              <p:cNvPr id="80" name="AutoShape 36"/>
              <p:cNvCxnSpPr>
                <a:cxnSpLocks noChangeShapeType="1"/>
                <a:stCxn id="74" idx="4"/>
                <a:endCxn id="77" idx="0"/>
              </p:cNvCxnSpPr>
              <p:nvPr/>
            </p:nvCxnSpPr>
            <p:spPr bwMode="auto">
              <a:xfrm flipH="1">
                <a:off x="2049927" y="2448085"/>
                <a:ext cx="126385" cy="119339"/>
              </a:xfrm>
              <a:prstGeom prst="straightConnector1">
                <a:avLst/>
              </a:prstGeom>
              <a:grp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</p:cxnSp>
          <p:cxnSp>
            <p:nvCxnSpPr>
              <p:cNvPr id="81" name="AutoShape 37"/>
              <p:cNvCxnSpPr>
                <a:cxnSpLocks noChangeShapeType="1"/>
                <a:stCxn id="74" idx="4"/>
                <a:endCxn id="75" idx="0"/>
              </p:cNvCxnSpPr>
              <p:nvPr/>
            </p:nvCxnSpPr>
            <p:spPr bwMode="auto">
              <a:xfrm>
                <a:off x="2176311" y="2448085"/>
                <a:ext cx="126385" cy="119339"/>
              </a:xfrm>
              <a:prstGeom prst="straightConnector1">
                <a:avLst/>
              </a:prstGeom>
              <a:grp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</p:spPr>
          </p:cxnSp>
        </p:grpSp>
        <p:sp>
          <p:nvSpPr>
            <p:cNvPr id="22" name="Würfel 21"/>
            <p:cNvSpPr/>
            <p:nvPr/>
          </p:nvSpPr>
          <p:spPr bwMode="auto">
            <a:xfrm>
              <a:off x="5245100" y="4811713"/>
              <a:ext cx="192088" cy="182562"/>
            </a:xfrm>
            <a:prstGeom prst="cube">
              <a:avLst/>
            </a:prstGeom>
            <a:solidFill>
              <a:srgbClr val="EDA95A"/>
            </a:solidFill>
            <a:ln w="6350">
              <a:solidFill>
                <a:schemeClr val="tx1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192088" indent="-192088" defTabSz="903288">
                <a:tabLst>
                  <a:tab pos="530225" algn="ctr"/>
                </a:tabLst>
                <a:defRPr/>
              </a:pPr>
              <a:endParaRPr lang="de-DE"/>
            </a:p>
          </p:txBody>
        </p:sp>
        <p:sp>
          <p:nvSpPr>
            <p:cNvPr id="23" name="Würfel 22"/>
            <p:cNvSpPr/>
            <p:nvPr/>
          </p:nvSpPr>
          <p:spPr bwMode="auto">
            <a:xfrm>
              <a:off x="5308600" y="4933950"/>
              <a:ext cx="193675" cy="182563"/>
            </a:xfrm>
            <a:prstGeom prst="cube">
              <a:avLst/>
            </a:prstGeom>
            <a:solidFill>
              <a:srgbClr val="EDA95A"/>
            </a:solidFill>
            <a:ln w="6350">
              <a:solidFill>
                <a:schemeClr val="tx1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marL="192088" indent="-192088" defTabSz="903288">
                <a:tabLst>
                  <a:tab pos="530225" algn="ctr"/>
                </a:tabLst>
                <a:defRPr/>
              </a:pPr>
              <a:endParaRPr lang="de-DE"/>
            </a:p>
          </p:txBody>
        </p:sp>
        <p:sp>
          <p:nvSpPr>
            <p:cNvPr id="24" name="Textfeld 174"/>
            <p:cNvSpPr txBox="1">
              <a:spLocks noChangeArrowheads="1"/>
            </p:cNvSpPr>
            <p:nvPr/>
          </p:nvSpPr>
          <p:spPr bwMode="auto">
            <a:xfrm>
              <a:off x="3009900" y="4897438"/>
              <a:ext cx="1155700" cy="250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de-DE" sz="1100">
                  <a:solidFill>
                    <a:schemeClr val="tx1"/>
                  </a:solidFill>
                  <a:latin typeface="Tele-GroteskHal" pitchFamily="2" charset="0"/>
                </a:rPr>
                <a:t>STEP AP 242</a:t>
              </a:r>
            </a:p>
          </p:txBody>
        </p:sp>
        <p:sp>
          <p:nvSpPr>
            <p:cNvPr id="25" name="Rectangle 70"/>
            <p:cNvSpPr>
              <a:spLocks noChangeArrowheads="1"/>
            </p:cNvSpPr>
            <p:nvPr/>
          </p:nvSpPr>
          <p:spPr bwMode="auto">
            <a:xfrm>
              <a:off x="1309688" y="2195513"/>
              <a:ext cx="2022475" cy="1277937"/>
            </a:xfrm>
            <a:prstGeom prst="rect">
              <a:avLst/>
            </a:prstGeom>
            <a:solidFill>
              <a:srgbClr val="408F9A"/>
            </a:solidFill>
            <a:ln w="9525" algn="ctr">
              <a:solidFill>
                <a:schemeClr val="bg1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tIns="108000"/>
            <a:lstStyle/>
            <a:p>
              <a:pPr algn="ctr" defTabSz="903288" fontAlgn="auto">
                <a:lnSpc>
                  <a:spcPct val="80000"/>
                </a:lnSpc>
                <a:spcAft>
                  <a:spcPts val="0"/>
                </a:spcAft>
                <a:tabLst>
                  <a:tab pos="530225" algn="ctr"/>
                </a:tabLst>
                <a:defRPr/>
              </a:pPr>
              <a:r>
                <a:rPr lang="de-DE" sz="1600" kern="0" dirty="0">
                  <a:solidFill>
                    <a:srgbClr val="FFFFFF"/>
                  </a:solidFill>
                </a:rPr>
                <a:t>CAD System NX V9</a:t>
              </a:r>
            </a:p>
          </p:txBody>
        </p:sp>
        <p:sp>
          <p:nvSpPr>
            <p:cNvPr id="26" name="AutoShape 23"/>
            <p:cNvSpPr>
              <a:spLocks noChangeArrowheads="1"/>
            </p:cNvSpPr>
            <p:nvPr/>
          </p:nvSpPr>
          <p:spPr bwMode="auto">
            <a:xfrm>
              <a:off x="1624013" y="3011488"/>
              <a:ext cx="1544637" cy="388937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12700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0" tIns="0" rIns="0" bIns="0" anchor="ctr"/>
            <a:lstStyle/>
            <a:p>
              <a:pPr algn="ctr" defTabSz="735013" eaLnBrk="0" hangingPunct="0">
                <a:defRPr/>
              </a:pPr>
              <a:r>
                <a:rPr lang="en-US" sz="1100" dirty="0">
                  <a:solidFill>
                    <a:schemeClr val="tx1"/>
                  </a:solidFill>
                  <a:latin typeface="Tele-GroteskHal" pitchFamily="2" charset="0"/>
                </a:rPr>
                <a:t>Models (geometry, structure,</a:t>
              </a:r>
              <a:br>
                <a:rPr lang="en-US" sz="1100" dirty="0">
                  <a:solidFill>
                    <a:schemeClr val="tx1"/>
                  </a:solidFill>
                  <a:latin typeface="Tele-GroteskHal" pitchFamily="2" charset="0"/>
                </a:rPr>
              </a:br>
              <a:r>
                <a:rPr lang="en-US" sz="1100" dirty="0">
                  <a:solidFill>
                    <a:schemeClr val="tx1"/>
                  </a:solidFill>
                  <a:latin typeface="Tele-GroteskHal" pitchFamily="2" charset="0"/>
                </a:rPr>
                <a:t>PMI, kinematics)</a:t>
              </a:r>
            </a:p>
          </p:txBody>
        </p:sp>
        <p:sp>
          <p:nvSpPr>
            <p:cNvPr id="27" name="Rechteck 257"/>
            <p:cNvSpPr>
              <a:spLocks noChangeArrowheads="1"/>
            </p:cNvSpPr>
            <p:nvPr/>
          </p:nvSpPr>
          <p:spPr bwMode="auto">
            <a:xfrm>
              <a:off x="3514725" y="1587500"/>
              <a:ext cx="122238" cy="2555875"/>
            </a:xfrm>
            <a:prstGeom prst="rect">
              <a:avLst/>
            </a:prstGeom>
            <a:solidFill>
              <a:schemeClr val="bg1"/>
            </a:solidFill>
            <a:ln w="12700" algn="ctr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pPr marL="220663" indent="-220663"/>
              <a:endParaRPr lang="de-DE"/>
            </a:p>
          </p:txBody>
        </p:sp>
        <p:sp>
          <p:nvSpPr>
            <p:cNvPr id="28" name="Textfeld 162"/>
            <p:cNvSpPr txBox="1">
              <a:spLocks noChangeArrowheads="1"/>
            </p:cNvSpPr>
            <p:nvPr/>
          </p:nvSpPr>
          <p:spPr bwMode="auto">
            <a:xfrm>
              <a:off x="5740400" y="4897438"/>
              <a:ext cx="801688" cy="296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de-DE" sz="1100">
                  <a:solidFill>
                    <a:schemeClr val="tx1"/>
                  </a:solidFill>
                  <a:latin typeface="Tele-GroteskHal" pitchFamily="2" charset="0"/>
                </a:rPr>
                <a:t>JT</a:t>
              </a:r>
            </a:p>
          </p:txBody>
        </p:sp>
        <p:grpSp>
          <p:nvGrpSpPr>
            <p:cNvPr id="29" name="Gruppieren 253"/>
            <p:cNvGrpSpPr>
              <a:grpSpLocks/>
            </p:cNvGrpSpPr>
            <p:nvPr/>
          </p:nvGrpSpPr>
          <p:grpSpPr bwMode="auto">
            <a:xfrm>
              <a:off x="1082675" y="1695450"/>
              <a:ext cx="2432050" cy="365125"/>
              <a:chOff x="1691679" y="1107827"/>
              <a:chExt cx="2880321" cy="432048"/>
            </a:xfrm>
          </p:grpSpPr>
          <p:sp>
            <p:nvSpPr>
              <p:cNvPr id="70" name="Rectangle 106"/>
              <p:cNvSpPr>
                <a:spLocks noChangeArrowheads="1"/>
              </p:cNvSpPr>
              <p:nvPr/>
            </p:nvSpPr>
            <p:spPr bwMode="black">
              <a:xfrm>
                <a:off x="1691679" y="1186586"/>
                <a:ext cx="2880321" cy="346966"/>
              </a:xfrm>
              <a:prstGeom prst="rect">
                <a:avLst/>
              </a:prstGeom>
              <a:solidFill>
                <a:srgbClr val="000000"/>
              </a:solidFill>
              <a:ln w="12700" algn="ctr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de-DE" sz="900" b="1">
                  <a:solidFill>
                    <a:srgbClr val="000000"/>
                  </a:solidFill>
                </a:endParaRPr>
              </a:p>
            </p:txBody>
          </p:sp>
          <p:sp>
            <p:nvSpPr>
              <p:cNvPr id="71" name="AutoShape 107"/>
              <p:cNvSpPr>
                <a:spLocks noChangeArrowheads="1"/>
              </p:cNvSpPr>
              <p:nvPr/>
            </p:nvSpPr>
            <p:spPr bwMode="blackGray">
              <a:xfrm>
                <a:off x="1691679" y="1107827"/>
                <a:ext cx="2880321" cy="191576"/>
              </a:xfrm>
              <a:prstGeom prst="roundRect">
                <a:avLst>
                  <a:gd name="adj" fmla="val 44528"/>
                </a:avLst>
              </a:prstGeom>
              <a:gradFill rotWithShape="1">
                <a:gsLst>
                  <a:gs pos="0">
                    <a:srgbClr val="999999"/>
                  </a:gs>
                  <a:gs pos="100000">
                    <a:srgbClr val="292929"/>
                  </a:gs>
                </a:gsLst>
                <a:lin ang="5400000" scaled="1"/>
              </a:gradFill>
              <a:ln w="127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>
                  <a:buClr>
                    <a:srgbClr val="E20074"/>
                  </a:buClr>
                </a:pPr>
                <a:endParaRPr lang="de-DE">
                  <a:solidFill>
                    <a:srgbClr val="000000"/>
                  </a:solidFill>
                </a:endParaRPr>
              </a:p>
            </p:txBody>
          </p:sp>
          <p:sp>
            <p:nvSpPr>
              <p:cNvPr id="72" name="Rectangle 108"/>
              <p:cNvSpPr>
                <a:spLocks noChangeArrowheads="1"/>
              </p:cNvSpPr>
              <p:nvPr>
                <p:custDataLst>
                  <p:tags r:id="rId5"/>
                </p:custDataLst>
              </p:nvPr>
            </p:nvSpPr>
            <p:spPr bwMode="white">
              <a:xfrm>
                <a:off x="1691679" y="1118365"/>
                <a:ext cx="2880321" cy="421510"/>
              </a:xfrm>
              <a:prstGeom prst="rect">
                <a:avLst/>
              </a:prstGeom>
              <a:noFill/>
              <a:ln w="3175" algn="ctr">
                <a:noFill/>
                <a:miter lim="800000"/>
                <a:headEnd/>
                <a:tailEnd/>
              </a:ln>
            </p:spPr>
            <p:txBody>
              <a:bodyPr wrap="none" lIns="72000" tIns="0" rIns="72000" bIns="0" anchor="ctr"/>
              <a:lstStyle/>
              <a:p>
                <a:pPr algn="ctr">
                  <a:spcBef>
                    <a:spcPct val="30000"/>
                  </a:spcBef>
                </a:pPr>
                <a:r>
                  <a:rPr lang="de-DE" sz="2200"/>
                  <a:t>Company</a:t>
                </a:r>
              </a:p>
            </p:txBody>
          </p:sp>
        </p:grpSp>
        <p:grpSp>
          <p:nvGrpSpPr>
            <p:cNvPr id="30" name="Gruppieren 252"/>
            <p:cNvGrpSpPr>
              <a:grpSpLocks/>
            </p:cNvGrpSpPr>
            <p:nvPr/>
          </p:nvGrpSpPr>
          <p:grpSpPr bwMode="auto">
            <a:xfrm>
              <a:off x="3624263" y="1695450"/>
              <a:ext cx="2249487" cy="365125"/>
              <a:chOff x="4702175" y="1107827"/>
              <a:chExt cx="3614241" cy="432048"/>
            </a:xfrm>
          </p:grpSpPr>
          <p:sp>
            <p:nvSpPr>
              <p:cNvPr id="67" name="Rectangle 106"/>
              <p:cNvSpPr>
                <a:spLocks noChangeArrowheads="1"/>
              </p:cNvSpPr>
              <p:nvPr/>
            </p:nvSpPr>
            <p:spPr bwMode="black">
              <a:xfrm>
                <a:off x="4702175" y="1186586"/>
                <a:ext cx="3614241" cy="346966"/>
              </a:xfrm>
              <a:prstGeom prst="rect">
                <a:avLst/>
              </a:prstGeom>
              <a:solidFill>
                <a:srgbClr val="000000"/>
              </a:solidFill>
              <a:ln w="12700" algn="ctr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de-DE" sz="900" b="1">
                  <a:solidFill>
                    <a:srgbClr val="000000"/>
                  </a:solidFill>
                </a:endParaRPr>
              </a:p>
            </p:txBody>
          </p:sp>
          <p:sp>
            <p:nvSpPr>
              <p:cNvPr id="68" name="AutoShape 107"/>
              <p:cNvSpPr>
                <a:spLocks noChangeArrowheads="1"/>
              </p:cNvSpPr>
              <p:nvPr/>
            </p:nvSpPr>
            <p:spPr bwMode="blackGray">
              <a:xfrm>
                <a:off x="4702175" y="1107827"/>
                <a:ext cx="3614241" cy="191576"/>
              </a:xfrm>
              <a:prstGeom prst="roundRect">
                <a:avLst>
                  <a:gd name="adj" fmla="val 44528"/>
                </a:avLst>
              </a:prstGeom>
              <a:gradFill rotWithShape="1">
                <a:gsLst>
                  <a:gs pos="0">
                    <a:srgbClr val="999999"/>
                  </a:gs>
                  <a:gs pos="100000">
                    <a:srgbClr val="292929"/>
                  </a:gs>
                </a:gsLst>
                <a:lin ang="5400000" scaled="1"/>
              </a:gradFill>
              <a:ln w="127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>
                  <a:buClr>
                    <a:srgbClr val="E20074"/>
                  </a:buClr>
                </a:pPr>
                <a:endParaRPr lang="de-DE">
                  <a:solidFill>
                    <a:srgbClr val="000000"/>
                  </a:solidFill>
                </a:endParaRPr>
              </a:p>
            </p:txBody>
          </p:sp>
          <p:sp>
            <p:nvSpPr>
              <p:cNvPr id="69" name="Rectangle 108"/>
              <p:cNvSpPr>
                <a:spLocks noChangeArrowheads="1"/>
              </p:cNvSpPr>
              <p:nvPr>
                <p:custDataLst>
                  <p:tags r:id="rId4"/>
                </p:custDataLst>
              </p:nvPr>
            </p:nvSpPr>
            <p:spPr bwMode="white">
              <a:xfrm>
                <a:off x="4702175" y="1118365"/>
                <a:ext cx="3614241" cy="421510"/>
              </a:xfrm>
              <a:prstGeom prst="rect">
                <a:avLst/>
              </a:prstGeom>
              <a:noFill/>
              <a:ln w="3175" algn="ctr">
                <a:noFill/>
                <a:miter lim="800000"/>
                <a:headEnd/>
                <a:tailEnd/>
              </a:ln>
            </p:spPr>
            <p:txBody>
              <a:bodyPr wrap="none" lIns="72000" tIns="0" rIns="72000" bIns="0" anchor="ctr"/>
              <a:lstStyle/>
              <a:p>
                <a:pPr algn="ctr">
                  <a:spcBef>
                    <a:spcPct val="30000"/>
                  </a:spcBef>
                </a:pPr>
                <a:r>
                  <a:rPr lang="de-DE" sz="2200"/>
                  <a:t>Design Partner</a:t>
                </a:r>
              </a:p>
            </p:txBody>
          </p:sp>
        </p:grpSp>
        <p:sp>
          <p:nvSpPr>
            <p:cNvPr id="31" name="Gleichschenkliges Dreieck 177"/>
            <p:cNvSpPr>
              <a:spLocks noChangeArrowheads="1"/>
            </p:cNvSpPr>
            <p:nvPr/>
          </p:nvSpPr>
          <p:spPr bwMode="auto">
            <a:xfrm>
              <a:off x="4802188" y="4143375"/>
              <a:ext cx="242887" cy="122238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rgbClr val="A1C1DB"/>
                </a:gs>
                <a:gs pos="39999">
                  <a:srgbClr val="6297C2"/>
                </a:gs>
                <a:gs pos="41000">
                  <a:srgbClr val="427BAB"/>
                </a:gs>
                <a:gs pos="100000">
                  <a:srgbClr val="264660"/>
                </a:gs>
              </a:gsLst>
              <a:lin ang="5400000" scaled="1"/>
            </a:gradFill>
            <a:ln w="9525" algn="ctr">
              <a:solidFill>
                <a:srgbClr val="264660"/>
              </a:solidFill>
              <a:miter lim="800000"/>
              <a:headEnd/>
              <a:tailEnd/>
            </a:ln>
          </p:spPr>
          <p:txBody>
            <a:bodyPr lIns="90000" tIns="108000" rIns="90000" bIns="46800" anchor="ctr"/>
            <a:lstStyle/>
            <a:p>
              <a:pPr marL="220663" indent="-220663"/>
              <a:endParaRPr lang="de-DE">
                <a:ea typeface="MS PGothic" pitchFamily="34" charset="-128"/>
              </a:endParaRPr>
            </a:p>
          </p:txBody>
        </p:sp>
        <p:sp>
          <p:nvSpPr>
            <p:cNvPr id="32" name="Gleichschenkliges Dreieck 180"/>
            <p:cNvSpPr>
              <a:spLocks noChangeArrowheads="1"/>
            </p:cNvSpPr>
            <p:nvPr/>
          </p:nvSpPr>
          <p:spPr bwMode="auto">
            <a:xfrm rot="10800000">
              <a:off x="4498975" y="4143375"/>
              <a:ext cx="242888" cy="122238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rgbClr val="A1C1DB"/>
                </a:gs>
                <a:gs pos="39999">
                  <a:srgbClr val="6297C2"/>
                </a:gs>
                <a:gs pos="41000">
                  <a:srgbClr val="427BAB"/>
                </a:gs>
                <a:gs pos="100000">
                  <a:srgbClr val="264660"/>
                </a:gs>
              </a:gsLst>
              <a:lin ang="5400000" scaled="1"/>
            </a:gradFill>
            <a:ln w="9525" algn="ctr">
              <a:solidFill>
                <a:srgbClr val="264660"/>
              </a:solidFill>
              <a:miter lim="800000"/>
              <a:headEnd/>
              <a:tailEnd/>
            </a:ln>
          </p:spPr>
          <p:txBody>
            <a:bodyPr lIns="90000" tIns="108000" rIns="90000" bIns="46800" anchor="ctr"/>
            <a:lstStyle/>
            <a:p>
              <a:pPr marL="220663" indent="-220663"/>
              <a:endParaRPr lang="de-DE">
                <a:ea typeface="MS PGothic" pitchFamily="34" charset="-128"/>
              </a:endParaRPr>
            </a:p>
          </p:txBody>
        </p:sp>
        <p:grpSp>
          <p:nvGrpSpPr>
            <p:cNvPr id="33" name="Gruppieren 222"/>
            <p:cNvGrpSpPr>
              <a:grpSpLocks/>
            </p:cNvGrpSpPr>
            <p:nvPr/>
          </p:nvGrpSpPr>
          <p:grpSpPr bwMode="auto">
            <a:xfrm>
              <a:off x="5672138" y="4654550"/>
              <a:ext cx="923925" cy="461963"/>
              <a:chOff x="5557419" y="4581128"/>
              <a:chExt cx="1094206" cy="547325"/>
            </a:xfrm>
          </p:grpSpPr>
          <p:sp>
            <p:nvSpPr>
              <p:cNvPr id="65" name="AutoShape 23"/>
              <p:cNvSpPr>
                <a:spLocks noChangeArrowheads="1"/>
              </p:cNvSpPr>
              <p:nvPr/>
            </p:nvSpPr>
            <p:spPr bwMode="auto">
              <a:xfrm>
                <a:off x="5557419" y="4581129"/>
                <a:ext cx="1094206" cy="288032"/>
              </a:xfrm>
              <a:prstGeom prst="roundRect">
                <a:avLst>
                  <a:gd name="adj" fmla="val 31583"/>
                </a:avLst>
              </a:prstGeom>
              <a:solidFill>
                <a:schemeClr val="bg1"/>
              </a:solidFill>
              <a:ln w="12700">
                <a:noFill/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defTabSz="735013" eaLnBrk="0" hangingPunct="0"/>
                <a:r>
                  <a:rPr lang="en-US" sz="1200">
                    <a:solidFill>
                      <a:schemeClr val="tx1"/>
                    </a:solidFill>
                    <a:latin typeface="Tele-GroteskHal" pitchFamily="2" charset="0"/>
                  </a:rPr>
                  <a:t>Models, PMI</a:t>
                </a:r>
              </a:p>
            </p:txBody>
          </p:sp>
          <p:sp>
            <p:nvSpPr>
              <p:cNvPr id="66" name="AutoShape 23"/>
              <p:cNvSpPr>
                <a:spLocks noChangeArrowheads="1"/>
              </p:cNvSpPr>
              <p:nvPr/>
            </p:nvSpPr>
            <p:spPr bwMode="auto">
              <a:xfrm>
                <a:off x="5557419" y="4581128"/>
                <a:ext cx="1094206" cy="547325"/>
              </a:xfrm>
              <a:prstGeom prst="roundRect">
                <a:avLst>
                  <a:gd name="adj" fmla="val 16667"/>
                </a:avLst>
              </a:prstGeom>
              <a:noFill/>
              <a:ln w="12700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735013" eaLnBrk="0" hangingPunct="0">
                  <a:defRPr/>
                </a:pPr>
                <a:endParaRPr lang="en-US" sz="1200" dirty="0">
                  <a:latin typeface="Tele-GroteskHal" pitchFamily="2" charset="0"/>
                </a:endParaRPr>
              </a:p>
            </p:txBody>
          </p:sp>
        </p:grpSp>
        <p:grpSp>
          <p:nvGrpSpPr>
            <p:cNvPr id="34" name="Gruppieren 223"/>
            <p:cNvGrpSpPr>
              <a:grpSpLocks/>
            </p:cNvGrpSpPr>
            <p:nvPr/>
          </p:nvGrpSpPr>
          <p:grpSpPr bwMode="auto">
            <a:xfrm>
              <a:off x="3009900" y="4654550"/>
              <a:ext cx="1296988" cy="461963"/>
              <a:chOff x="5557419" y="4581126"/>
              <a:chExt cx="1094206" cy="547325"/>
            </a:xfrm>
          </p:grpSpPr>
          <p:sp>
            <p:nvSpPr>
              <p:cNvPr id="63" name="AutoShape 23"/>
              <p:cNvSpPr>
                <a:spLocks noChangeArrowheads="1"/>
              </p:cNvSpPr>
              <p:nvPr/>
            </p:nvSpPr>
            <p:spPr bwMode="auto">
              <a:xfrm>
                <a:off x="5557419" y="4581129"/>
                <a:ext cx="1094206" cy="288032"/>
              </a:xfrm>
              <a:prstGeom prst="roundRect">
                <a:avLst>
                  <a:gd name="adj" fmla="val 31583"/>
                </a:avLst>
              </a:prstGeom>
              <a:solidFill>
                <a:schemeClr val="bg1"/>
              </a:solidFill>
              <a:ln w="12700">
                <a:noFill/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defTabSz="735013" eaLnBrk="0" hangingPunct="0"/>
                <a:r>
                  <a:rPr lang="en-US" sz="1200">
                    <a:solidFill>
                      <a:schemeClr val="tx1"/>
                    </a:solidFill>
                    <a:latin typeface="Tele-GroteskHal" pitchFamily="2" charset="0"/>
                  </a:rPr>
                  <a:t>Structure + Kinematics</a:t>
                </a:r>
              </a:p>
            </p:txBody>
          </p:sp>
          <p:sp>
            <p:nvSpPr>
              <p:cNvPr id="64" name="AutoShape 23"/>
              <p:cNvSpPr>
                <a:spLocks noChangeArrowheads="1"/>
              </p:cNvSpPr>
              <p:nvPr/>
            </p:nvSpPr>
            <p:spPr bwMode="auto">
              <a:xfrm>
                <a:off x="5558759" y="4581126"/>
                <a:ext cx="1092866" cy="547325"/>
              </a:xfrm>
              <a:prstGeom prst="roundRect">
                <a:avLst>
                  <a:gd name="adj" fmla="val 16667"/>
                </a:avLst>
              </a:prstGeom>
              <a:noFill/>
              <a:ln w="12700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735013" eaLnBrk="0" hangingPunct="0">
                  <a:defRPr/>
                </a:pPr>
                <a:endParaRPr lang="en-US" sz="1200" dirty="0">
                  <a:latin typeface="Tele-GroteskHal" pitchFamily="2" charset="0"/>
                </a:endParaRPr>
              </a:p>
            </p:txBody>
          </p:sp>
        </p:grpSp>
        <p:grpSp>
          <p:nvGrpSpPr>
            <p:cNvPr id="35" name="Gruppieren 237"/>
            <p:cNvGrpSpPr/>
            <p:nvPr/>
          </p:nvGrpSpPr>
          <p:grpSpPr bwMode="auto">
            <a:xfrm>
              <a:off x="2207032" y="2522440"/>
              <a:ext cx="304132" cy="425902"/>
              <a:chOff x="5868144" y="2492896"/>
              <a:chExt cx="360040" cy="504056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60" name="Würfel 59"/>
              <p:cNvSpPr/>
              <p:nvPr/>
            </p:nvSpPr>
            <p:spPr bwMode="auto">
              <a:xfrm>
                <a:off x="5868144" y="2492896"/>
                <a:ext cx="216024" cy="216024"/>
              </a:xfrm>
              <a:prstGeom prst="cube">
                <a:avLst/>
              </a:prstGeom>
              <a:solidFill>
                <a:srgbClr val="EDA95A"/>
              </a:solidFill>
              <a:ln w="63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192088" indent="-192088" defTabSz="903288">
                  <a:tabLst>
                    <a:tab pos="530225" algn="ctr"/>
                  </a:tabLst>
                  <a:defRPr/>
                </a:pPr>
                <a:endParaRPr lang="de-DE"/>
              </a:p>
            </p:txBody>
          </p:sp>
          <p:sp>
            <p:nvSpPr>
              <p:cNvPr id="61" name="Würfel 60"/>
              <p:cNvSpPr/>
              <p:nvPr/>
            </p:nvSpPr>
            <p:spPr bwMode="auto">
              <a:xfrm>
                <a:off x="5940152" y="2636912"/>
                <a:ext cx="216024" cy="216024"/>
              </a:xfrm>
              <a:prstGeom prst="cube">
                <a:avLst/>
              </a:prstGeom>
              <a:solidFill>
                <a:srgbClr val="EDA95A"/>
              </a:solidFill>
              <a:ln w="63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192088" indent="-192088" defTabSz="903288">
                  <a:tabLst>
                    <a:tab pos="530225" algn="ctr"/>
                  </a:tabLst>
                  <a:defRPr/>
                </a:pPr>
                <a:endParaRPr lang="de-DE"/>
              </a:p>
            </p:txBody>
          </p:sp>
          <p:sp>
            <p:nvSpPr>
              <p:cNvPr id="62" name="Würfel 61"/>
              <p:cNvSpPr/>
              <p:nvPr/>
            </p:nvSpPr>
            <p:spPr bwMode="auto">
              <a:xfrm>
                <a:off x="6012160" y="2780928"/>
                <a:ext cx="216024" cy="216024"/>
              </a:xfrm>
              <a:prstGeom prst="cube">
                <a:avLst/>
              </a:prstGeom>
              <a:solidFill>
                <a:srgbClr val="EDA95A"/>
              </a:solidFill>
              <a:ln w="63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192088" indent="-192088" defTabSz="903288">
                  <a:tabLst>
                    <a:tab pos="530225" algn="ctr"/>
                  </a:tabLst>
                  <a:defRPr/>
                </a:pPr>
                <a:endParaRPr lang="de-DE"/>
              </a:p>
            </p:txBody>
          </p:sp>
        </p:grpSp>
        <p:sp>
          <p:nvSpPr>
            <p:cNvPr id="36" name="Gleichschenkliges Dreieck 154"/>
            <p:cNvSpPr>
              <a:spLocks noChangeArrowheads="1"/>
            </p:cNvSpPr>
            <p:nvPr/>
          </p:nvSpPr>
          <p:spPr bwMode="auto">
            <a:xfrm>
              <a:off x="4789488" y="3598863"/>
              <a:ext cx="244475" cy="122237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rgbClr val="A1C1DB"/>
                </a:gs>
                <a:gs pos="39999">
                  <a:srgbClr val="6297C2"/>
                </a:gs>
                <a:gs pos="41000">
                  <a:srgbClr val="427BAB"/>
                </a:gs>
                <a:gs pos="100000">
                  <a:srgbClr val="264660"/>
                </a:gs>
              </a:gsLst>
              <a:lin ang="5400000" scaled="1"/>
            </a:gradFill>
            <a:ln w="9525" algn="ctr">
              <a:solidFill>
                <a:srgbClr val="264660"/>
              </a:solidFill>
              <a:miter lim="800000"/>
              <a:headEnd/>
              <a:tailEnd/>
            </a:ln>
          </p:spPr>
          <p:txBody>
            <a:bodyPr lIns="90000" tIns="108000" rIns="90000" bIns="46800" anchor="ctr"/>
            <a:lstStyle/>
            <a:p>
              <a:pPr marL="220663" indent="-220663"/>
              <a:endParaRPr lang="de-DE">
                <a:ea typeface="MS PGothic" pitchFamily="34" charset="-128"/>
              </a:endParaRPr>
            </a:p>
          </p:txBody>
        </p:sp>
        <p:sp>
          <p:nvSpPr>
            <p:cNvPr id="37" name="Gleichschenkliges Dreieck 155"/>
            <p:cNvSpPr>
              <a:spLocks noChangeArrowheads="1"/>
            </p:cNvSpPr>
            <p:nvPr/>
          </p:nvSpPr>
          <p:spPr bwMode="auto">
            <a:xfrm rot="10800000">
              <a:off x="4486275" y="3598863"/>
              <a:ext cx="242888" cy="122237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rgbClr val="A1C1DB"/>
                </a:gs>
                <a:gs pos="39999">
                  <a:srgbClr val="6297C2"/>
                </a:gs>
                <a:gs pos="41000">
                  <a:srgbClr val="427BAB"/>
                </a:gs>
                <a:gs pos="100000">
                  <a:srgbClr val="264660"/>
                </a:gs>
              </a:gsLst>
              <a:lin ang="5400000" scaled="1"/>
            </a:gradFill>
            <a:ln w="9525" algn="ctr">
              <a:solidFill>
                <a:srgbClr val="264660"/>
              </a:solidFill>
              <a:miter lim="800000"/>
              <a:headEnd/>
              <a:tailEnd/>
            </a:ln>
          </p:spPr>
          <p:txBody>
            <a:bodyPr lIns="90000" tIns="108000" rIns="90000" bIns="46800" anchor="ctr"/>
            <a:lstStyle/>
            <a:p>
              <a:pPr marL="220663" indent="-220663"/>
              <a:endParaRPr lang="de-DE">
                <a:ea typeface="MS PGothic" pitchFamily="34" charset="-128"/>
              </a:endParaRPr>
            </a:p>
          </p:txBody>
        </p:sp>
        <p:sp>
          <p:nvSpPr>
            <p:cNvPr id="38" name="Rectangle 70"/>
            <p:cNvSpPr>
              <a:spLocks noChangeArrowheads="1"/>
            </p:cNvSpPr>
            <p:nvPr/>
          </p:nvSpPr>
          <p:spPr bwMode="auto">
            <a:xfrm>
              <a:off x="3724275" y="2200275"/>
              <a:ext cx="2022475" cy="1277938"/>
            </a:xfrm>
            <a:prstGeom prst="rect">
              <a:avLst/>
            </a:prstGeom>
            <a:solidFill>
              <a:srgbClr val="408F9A"/>
            </a:solidFill>
            <a:ln w="9525" algn="ctr">
              <a:solidFill>
                <a:schemeClr val="bg1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tIns="108000"/>
            <a:lstStyle/>
            <a:p>
              <a:pPr algn="ctr" defTabSz="903288" fontAlgn="auto">
                <a:lnSpc>
                  <a:spcPct val="80000"/>
                </a:lnSpc>
                <a:spcAft>
                  <a:spcPts val="0"/>
                </a:spcAft>
                <a:tabLst>
                  <a:tab pos="530225" algn="ctr"/>
                </a:tabLst>
                <a:defRPr/>
              </a:pPr>
              <a:r>
                <a:rPr lang="de-DE" sz="1600" kern="0" dirty="0">
                  <a:solidFill>
                    <a:srgbClr val="FFFFFF"/>
                  </a:solidFill>
                </a:rPr>
                <a:t>CAD System CATIA V5</a:t>
              </a:r>
            </a:p>
          </p:txBody>
        </p:sp>
        <p:sp>
          <p:nvSpPr>
            <p:cNvPr id="39" name="AutoShape 23"/>
            <p:cNvSpPr>
              <a:spLocks noChangeArrowheads="1"/>
            </p:cNvSpPr>
            <p:nvPr/>
          </p:nvSpPr>
          <p:spPr bwMode="auto">
            <a:xfrm>
              <a:off x="4040188" y="3014663"/>
              <a:ext cx="1544637" cy="390525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12700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0" tIns="0" rIns="0" bIns="0" anchor="ctr"/>
            <a:lstStyle/>
            <a:p>
              <a:pPr algn="ctr" defTabSz="735013" eaLnBrk="0" hangingPunct="0">
                <a:defRPr/>
              </a:pPr>
              <a:r>
                <a:rPr lang="en-US" sz="1100" dirty="0">
                  <a:solidFill>
                    <a:schemeClr val="tx1"/>
                  </a:solidFill>
                  <a:latin typeface="Tele-GroteskHal" pitchFamily="2" charset="0"/>
                </a:rPr>
                <a:t>Models (geometry, structure,</a:t>
              </a:r>
              <a:br>
                <a:rPr lang="en-US" sz="1100" dirty="0">
                  <a:solidFill>
                    <a:schemeClr val="tx1"/>
                  </a:solidFill>
                  <a:latin typeface="Tele-GroteskHal" pitchFamily="2" charset="0"/>
                </a:rPr>
              </a:br>
              <a:r>
                <a:rPr lang="en-US" sz="1100" dirty="0">
                  <a:solidFill>
                    <a:schemeClr val="tx1"/>
                  </a:solidFill>
                  <a:latin typeface="Tele-GroteskHal" pitchFamily="2" charset="0"/>
                </a:rPr>
                <a:t>PMI, kinematics)</a:t>
              </a:r>
            </a:p>
          </p:txBody>
        </p:sp>
        <p:grpSp>
          <p:nvGrpSpPr>
            <p:cNvPr id="40" name="Gruppieren 237"/>
            <p:cNvGrpSpPr/>
            <p:nvPr/>
          </p:nvGrpSpPr>
          <p:grpSpPr bwMode="auto">
            <a:xfrm>
              <a:off x="4622572" y="2526250"/>
              <a:ext cx="304132" cy="425902"/>
              <a:chOff x="5868144" y="2492896"/>
              <a:chExt cx="360040" cy="504056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7" name="Würfel 56"/>
              <p:cNvSpPr/>
              <p:nvPr/>
            </p:nvSpPr>
            <p:spPr bwMode="auto">
              <a:xfrm>
                <a:off x="5868144" y="2492896"/>
                <a:ext cx="216024" cy="216024"/>
              </a:xfrm>
              <a:prstGeom prst="cube">
                <a:avLst/>
              </a:prstGeom>
              <a:solidFill>
                <a:srgbClr val="EDA95A"/>
              </a:solidFill>
              <a:ln w="63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192088" indent="-192088" defTabSz="903288">
                  <a:tabLst>
                    <a:tab pos="530225" algn="ctr"/>
                  </a:tabLst>
                  <a:defRPr/>
                </a:pPr>
                <a:endParaRPr lang="de-DE"/>
              </a:p>
            </p:txBody>
          </p:sp>
          <p:sp>
            <p:nvSpPr>
              <p:cNvPr id="58" name="Würfel 57"/>
              <p:cNvSpPr/>
              <p:nvPr/>
            </p:nvSpPr>
            <p:spPr bwMode="auto">
              <a:xfrm>
                <a:off x="5940152" y="2636912"/>
                <a:ext cx="216024" cy="216024"/>
              </a:xfrm>
              <a:prstGeom prst="cube">
                <a:avLst/>
              </a:prstGeom>
              <a:solidFill>
                <a:srgbClr val="EDA95A"/>
              </a:solidFill>
              <a:ln w="63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192088" indent="-192088" defTabSz="903288">
                  <a:tabLst>
                    <a:tab pos="530225" algn="ctr"/>
                  </a:tabLst>
                  <a:defRPr/>
                </a:pPr>
                <a:endParaRPr lang="de-DE"/>
              </a:p>
            </p:txBody>
          </p:sp>
          <p:sp>
            <p:nvSpPr>
              <p:cNvPr id="59" name="Würfel 58"/>
              <p:cNvSpPr/>
              <p:nvPr/>
            </p:nvSpPr>
            <p:spPr bwMode="auto">
              <a:xfrm>
                <a:off x="6012160" y="2780928"/>
                <a:ext cx="216024" cy="216024"/>
              </a:xfrm>
              <a:prstGeom prst="cube">
                <a:avLst/>
              </a:prstGeom>
              <a:solidFill>
                <a:srgbClr val="EDA95A"/>
              </a:solidFill>
              <a:ln w="63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192088" indent="-192088" defTabSz="903288">
                  <a:tabLst>
                    <a:tab pos="530225" algn="ctr"/>
                  </a:tabLst>
                  <a:defRPr/>
                </a:pPr>
                <a:endParaRPr lang="de-DE"/>
              </a:p>
            </p:txBody>
          </p:sp>
        </p:grpSp>
        <p:sp>
          <p:nvSpPr>
            <p:cNvPr id="41" name="Gleichschenkliges Dreieck 177"/>
            <p:cNvSpPr>
              <a:spLocks noChangeArrowheads="1"/>
            </p:cNvSpPr>
            <p:nvPr/>
          </p:nvSpPr>
          <p:spPr bwMode="auto">
            <a:xfrm>
              <a:off x="7138988" y="4157663"/>
              <a:ext cx="242887" cy="122237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rgbClr val="A1C1DB"/>
                </a:gs>
                <a:gs pos="39999">
                  <a:srgbClr val="6297C2"/>
                </a:gs>
                <a:gs pos="41000">
                  <a:srgbClr val="427BAB"/>
                </a:gs>
                <a:gs pos="100000">
                  <a:srgbClr val="264660"/>
                </a:gs>
              </a:gsLst>
              <a:lin ang="5400000" scaled="1"/>
            </a:gradFill>
            <a:ln w="9525" algn="ctr">
              <a:solidFill>
                <a:srgbClr val="264660"/>
              </a:solidFill>
              <a:miter lim="800000"/>
              <a:headEnd/>
              <a:tailEnd/>
            </a:ln>
          </p:spPr>
          <p:txBody>
            <a:bodyPr lIns="90000" tIns="108000" rIns="90000" bIns="46800" anchor="ctr"/>
            <a:lstStyle/>
            <a:p>
              <a:pPr marL="220663" indent="-220663"/>
              <a:endParaRPr lang="de-DE">
                <a:ea typeface="MS PGothic" pitchFamily="34" charset="-128"/>
              </a:endParaRPr>
            </a:p>
          </p:txBody>
        </p:sp>
        <p:sp>
          <p:nvSpPr>
            <p:cNvPr id="42" name="Gleichschenkliges Dreieck 180"/>
            <p:cNvSpPr>
              <a:spLocks noChangeArrowheads="1"/>
            </p:cNvSpPr>
            <p:nvPr/>
          </p:nvSpPr>
          <p:spPr bwMode="auto">
            <a:xfrm rot="10800000">
              <a:off x="6834188" y="4157663"/>
              <a:ext cx="242887" cy="122237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rgbClr val="A1C1DB"/>
                </a:gs>
                <a:gs pos="39999">
                  <a:srgbClr val="6297C2"/>
                </a:gs>
                <a:gs pos="41000">
                  <a:srgbClr val="427BAB"/>
                </a:gs>
                <a:gs pos="100000">
                  <a:srgbClr val="264660"/>
                </a:gs>
              </a:gsLst>
              <a:lin ang="5400000" scaled="1"/>
            </a:gradFill>
            <a:ln w="9525" algn="ctr">
              <a:solidFill>
                <a:srgbClr val="264660"/>
              </a:solidFill>
              <a:miter lim="800000"/>
              <a:headEnd/>
              <a:tailEnd/>
            </a:ln>
          </p:spPr>
          <p:txBody>
            <a:bodyPr lIns="90000" tIns="108000" rIns="90000" bIns="46800" anchor="ctr"/>
            <a:lstStyle/>
            <a:p>
              <a:pPr marL="220663" indent="-220663"/>
              <a:endParaRPr lang="de-DE">
                <a:ea typeface="MS PGothic" pitchFamily="34" charset="-128"/>
              </a:endParaRPr>
            </a:p>
          </p:txBody>
        </p:sp>
        <p:sp>
          <p:nvSpPr>
            <p:cNvPr id="43" name="Gleichschenkliges Dreieck 154"/>
            <p:cNvSpPr>
              <a:spLocks noChangeArrowheads="1"/>
            </p:cNvSpPr>
            <p:nvPr/>
          </p:nvSpPr>
          <p:spPr bwMode="auto">
            <a:xfrm>
              <a:off x="7135813" y="3614738"/>
              <a:ext cx="244475" cy="120650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rgbClr val="A1C1DB"/>
                </a:gs>
                <a:gs pos="39999">
                  <a:srgbClr val="6297C2"/>
                </a:gs>
                <a:gs pos="41000">
                  <a:srgbClr val="427BAB"/>
                </a:gs>
                <a:gs pos="100000">
                  <a:srgbClr val="264660"/>
                </a:gs>
              </a:gsLst>
              <a:lin ang="5400000" scaled="1"/>
            </a:gradFill>
            <a:ln w="9525" algn="ctr">
              <a:solidFill>
                <a:srgbClr val="264660"/>
              </a:solidFill>
              <a:miter lim="800000"/>
              <a:headEnd/>
              <a:tailEnd/>
            </a:ln>
          </p:spPr>
          <p:txBody>
            <a:bodyPr lIns="90000" tIns="108000" rIns="90000" bIns="46800" anchor="ctr"/>
            <a:lstStyle/>
            <a:p>
              <a:pPr marL="220663" indent="-220663"/>
              <a:endParaRPr lang="de-DE">
                <a:ea typeface="MS PGothic" pitchFamily="34" charset="-128"/>
              </a:endParaRPr>
            </a:p>
          </p:txBody>
        </p:sp>
        <p:sp>
          <p:nvSpPr>
            <p:cNvPr id="44" name="Gleichschenkliges Dreieck 155"/>
            <p:cNvSpPr>
              <a:spLocks noChangeArrowheads="1"/>
            </p:cNvSpPr>
            <p:nvPr/>
          </p:nvSpPr>
          <p:spPr bwMode="auto">
            <a:xfrm rot="10800000">
              <a:off x="6832600" y="3614738"/>
              <a:ext cx="242888" cy="120650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rgbClr val="A1C1DB"/>
                </a:gs>
                <a:gs pos="39999">
                  <a:srgbClr val="6297C2"/>
                </a:gs>
                <a:gs pos="41000">
                  <a:srgbClr val="427BAB"/>
                </a:gs>
                <a:gs pos="100000">
                  <a:srgbClr val="264660"/>
                </a:gs>
              </a:gsLst>
              <a:lin ang="5400000" scaled="1"/>
            </a:gradFill>
            <a:ln w="9525" algn="ctr">
              <a:solidFill>
                <a:srgbClr val="264660"/>
              </a:solidFill>
              <a:miter lim="800000"/>
              <a:headEnd/>
              <a:tailEnd/>
            </a:ln>
          </p:spPr>
          <p:txBody>
            <a:bodyPr lIns="90000" tIns="108000" rIns="90000" bIns="46800" anchor="ctr"/>
            <a:lstStyle/>
            <a:p>
              <a:pPr marL="220663" indent="-220663"/>
              <a:endParaRPr lang="de-DE">
                <a:ea typeface="MS PGothic" pitchFamily="34" charset="-128"/>
              </a:endParaRPr>
            </a:p>
          </p:txBody>
        </p:sp>
        <p:sp>
          <p:nvSpPr>
            <p:cNvPr id="45" name="Rectangle 70"/>
            <p:cNvSpPr>
              <a:spLocks noChangeArrowheads="1"/>
            </p:cNvSpPr>
            <p:nvPr/>
          </p:nvSpPr>
          <p:spPr bwMode="auto">
            <a:xfrm>
              <a:off x="6072188" y="2214563"/>
              <a:ext cx="2022475" cy="1277937"/>
            </a:xfrm>
            <a:prstGeom prst="rect">
              <a:avLst/>
            </a:prstGeom>
            <a:solidFill>
              <a:srgbClr val="408F9A"/>
            </a:solidFill>
            <a:ln w="9525" algn="ctr">
              <a:solidFill>
                <a:schemeClr val="bg1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tIns="108000"/>
            <a:lstStyle/>
            <a:p>
              <a:pPr algn="ctr" defTabSz="903288" fontAlgn="auto">
                <a:lnSpc>
                  <a:spcPct val="80000"/>
                </a:lnSpc>
                <a:spcAft>
                  <a:spcPts val="0"/>
                </a:spcAft>
                <a:tabLst>
                  <a:tab pos="530225" algn="ctr"/>
                </a:tabLst>
                <a:defRPr/>
              </a:pPr>
              <a:r>
                <a:rPr lang="de-DE" sz="1600" kern="0" dirty="0">
                  <a:solidFill>
                    <a:srgbClr val="FFFFFF"/>
                  </a:solidFill>
                </a:rPr>
                <a:t>AP242 Viewer</a:t>
              </a:r>
            </a:p>
          </p:txBody>
        </p:sp>
        <p:sp>
          <p:nvSpPr>
            <p:cNvPr id="46" name="AutoShape 23"/>
            <p:cNvSpPr>
              <a:spLocks noChangeArrowheads="1"/>
            </p:cNvSpPr>
            <p:nvPr/>
          </p:nvSpPr>
          <p:spPr bwMode="auto">
            <a:xfrm>
              <a:off x="6386513" y="3030538"/>
              <a:ext cx="1544637" cy="388937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12700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0" tIns="0" rIns="0" bIns="0" anchor="ctr"/>
            <a:lstStyle/>
            <a:p>
              <a:pPr algn="ctr" defTabSz="735013" eaLnBrk="0" hangingPunct="0">
                <a:defRPr/>
              </a:pPr>
              <a:r>
                <a:rPr lang="en-US" sz="1100" dirty="0">
                  <a:solidFill>
                    <a:schemeClr val="tx1"/>
                  </a:solidFill>
                  <a:latin typeface="Tele-GroteskHal" pitchFamily="2" charset="0"/>
                </a:rPr>
                <a:t>Models (geometry, structure,</a:t>
              </a:r>
              <a:br>
                <a:rPr lang="en-US" sz="1100" dirty="0">
                  <a:solidFill>
                    <a:schemeClr val="tx1"/>
                  </a:solidFill>
                  <a:latin typeface="Tele-GroteskHal" pitchFamily="2" charset="0"/>
                </a:rPr>
              </a:br>
              <a:r>
                <a:rPr lang="en-US" sz="1100" dirty="0">
                  <a:solidFill>
                    <a:schemeClr val="tx1"/>
                  </a:solidFill>
                  <a:latin typeface="Tele-GroteskHal" pitchFamily="2" charset="0"/>
                </a:rPr>
                <a:t>PMI, kinematics)</a:t>
              </a:r>
            </a:p>
          </p:txBody>
        </p:sp>
        <p:grpSp>
          <p:nvGrpSpPr>
            <p:cNvPr id="47" name="Gruppieren 237"/>
            <p:cNvGrpSpPr/>
            <p:nvPr/>
          </p:nvGrpSpPr>
          <p:grpSpPr bwMode="auto">
            <a:xfrm>
              <a:off x="6969532" y="2541490"/>
              <a:ext cx="304132" cy="425902"/>
              <a:chOff x="5868144" y="2492896"/>
              <a:chExt cx="360040" cy="504056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4" name="Würfel 53"/>
              <p:cNvSpPr/>
              <p:nvPr/>
            </p:nvSpPr>
            <p:spPr bwMode="auto">
              <a:xfrm>
                <a:off x="5868144" y="2492896"/>
                <a:ext cx="216024" cy="216024"/>
              </a:xfrm>
              <a:prstGeom prst="cube">
                <a:avLst/>
              </a:prstGeom>
              <a:solidFill>
                <a:srgbClr val="EDA95A"/>
              </a:solidFill>
              <a:ln w="63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192088" indent="-192088" defTabSz="903288">
                  <a:tabLst>
                    <a:tab pos="530225" algn="ctr"/>
                  </a:tabLst>
                  <a:defRPr/>
                </a:pPr>
                <a:endParaRPr lang="de-DE"/>
              </a:p>
            </p:txBody>
          </p:sp>
          <p:sp>
            <p:nvSpPr>
              <p:cNvPr id="55" name="Würfel 54"/>
              <p:cNvSpPr/>
              <p:nvPr/>
            </p:nvSpPr>
            <p:spPr bwMode="auto">
              <a:xfrm>
                <a:off x="5940152" y="2636912"/>
                <a:ext cx="216024" cy="216024"/>
              </a:xfrm>
              <a:prstGeom prst="cube">
                <a:avLst/>
              </a:prstGeom>
              <a:solidFill>
                <a:srgbClr val="EDA95A"/>
              </a:solidFill>
              <a:ln w="63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192088" indent="-192088" defTabSz="903288">
                  <a:tabLst>
                    <a:tab pos="530225" algn="ctr"/>
                  </a:tabLst>
                  <a:defRPr/>
                </a:pPr>
                <a:endParaRPr lang="de-DE"/>
              </a:p>
            </p:txBody>
          </p:sp>
          <p:sp>
            <p:nvSpPr>
              <p:cNvPr id="56" name="Würfel 55"/>
              <p:cNvSpPr/>
              <p:nvPr/>
            </p:nvSpPr>
            <p:spPr bwMode="auto">
              <a:xfrm>
                <a:off x="6012160" y="2780928"/>
                <a:ext cx="216024" cy="216024"/>
              </a:xfrm>
              <a:prstGeom prst="cube">
                <a:avLst/>
              </a:prstGeom>
              <a:solidFill>
                <a:srgbClr val="EDA95A"/>
              </a:solidFill>
              <a:ln w="63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192088" indent="-192088" defTabSz="903288">
                  <a:tabLst>
                    <a:tab pos="530225" algn="ctr"/>
                  </a:tabLst>
                  <a:defRPr/>
                </a:pPr>
                <a:endParaRPr lang="de-DE"/>
              </a:p>
            </p:txBody>
          </p:sp>
        </p:grpSp>
        <p:sp>
          <p:nvSpPr>
            <p:cNvPr id="48" name="Rechteck 257"/>
            <p:cNvSpPr>
              <a:spLocks noChangeArrowheads="1"/>
            </p:cNvSpPr>
            <p:nvPr/>
          </p:nvSpPr>
          <p:spPr bwMode="auto">
            <a:xfrm>
              <a:off x="5873750" y="1579563"/>
              <a:ext cx="120650" cy="2555875"/>
            </a:xfrm>
            <a:prstGeom prst="rect">
              <a:avLst/>
            </a:prstGeom>
            <a:solidFill>
              <a:schemeClr val="bg1"/>
            </a:solidFill>
            <a:ln w="12700" algn="ctr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pPr marL="220663" indent="-220663"/>
              <a:endParaRPr lang="de-DE"/>
            </a:p>
          </p:txBody>
        </p:sp>
        <p:grpSp>
          <p:nvGrpSpPr>
            <p:cNvPr id="49" name="Gruppieren 252"/>
            <p:cNvGrpSpPr>
              <a:grpSpLocks/>
            </p:cNvGrpSpPr>
            <p:nvPr/>
          </p:nvGrpSpPr>
          <p:grpSpPr bwMode="auto">
            <a:xfrm>
              <a:off x="6005513" y="1687513"/>
              <a:ext cx="2249487" cy="365125"/>
              <a:chOff x="4702175" y="1107827"/>
              <a:chExt cx="3614241" cy="432048"/>
            </a:xfrm>
          </p:grpSpPr>
          <p:sp>
            <p:nvSpPr>
              <p:cNvPr id="51" name="Rectangle 106"/>
              <p:cNvSpPr>
                <a:spLocks noChangeArrowheads="1"/>
              </p:cNvSpPr>
              <p:nvPr/>
            </p:nvSpPr>
            <p:spPr bwMode="black">
              <a:xfrm>
                <a:off x="4702175" y="1186586"/>
                <a:ext cx="3614241" cy="346966"/>
              </a:xfrm>
              <a:prstGeom prst="rect">
                <a:avLst/>
              </a:prstGeom>
              <a:solidFill>
                <a:srgbClr val="000000"/>
              </a:solidFill>
              <a:ln w="12700" algn="ctr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de-DE" sz="900" b="1">
                  <a:solidFill>
                    <a:srgbClr val="000000"/>
                  </a:solidFill>
                </a:endParaRPr>
              </a:p>
            </p:txBody>
          </p:sp>
          <p:sp>
            <p:nvSpPr>
              <p:cNvPr id="52" name="AutoShape 107"/>
              <p:cNvSpPr>
                <a:spLocks noChangeArrowheads="1"/>
              </p:cNvSpPr>
              <p:nvPr/>
            </p:nvSpPr>
            <p:spPr bwMode="blackGray">
              <a:xfrm>
                <a:off x="4702175" y="1107827"/>
                <a:ext cx="3614241" cy="191576"/>
              </a:xfrm>
              <a:prstGeom prst="roundRect">
                <a:avLst>
                  <a:gd name="adj" fmla="val 44528"/>
                </a:avLst>
              </a:prstGeom>
              <a:gradFill rotWithShape="1">
                <a:gsLst>
                  <a:gs pos="0">
                    <a:srgbClr val="999999"/>
                  </a:gs>
                  <a:gs pos="100000">
                    <a:srgbClr val="292929"/>
                  </a:gs>
                </a:gsLst>
                <a:lin ang="5400000" scaled="1"/>
              </a:gradFill>
              <a:ln w="127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>
                  <a:buClr>
                    <a:srgbClr val="E20074"/>
                  </a:buClr>
                </a:pPr>
                <a:endParaRPr lang="de-DE">
                  <a:solidFill>
                    <a:srgbClr val="000000"/>
                  </a:solidFill>
                </a:endParaRPr>
              </a:p>
            </p:txBody>
          </p:sp>
          <p:sp>
            <p:nvSpPr>
              <p:cNvPr id="53" name="Rectangle 108"/>
              <p:cNvSpPr>
                <a:spLocks noChangeArrowheads="1"/>
              </p:cNvSpPr>
              <p:nvPr>
                <p:custDataLst>
                  <p:tags r:id="rId3"/>
                </p:custDataLst>
              </p:nvPr>
            </p:nvSpPr>
            <p:spPr bwMode="white">
              <a:xfrm>
                <a:off x="4702175" y="1118365"/>
                <a:ext cx="3614241" cy="421510"/>
              </a:xfrm>
              <a:prstGeom prst="rect">
                <a:avLst/>
              </a:prstGeom>
              <a:noFill/>
              <a:ln w="3175" algn="ctr">
                <a:noFill/>
                <a:miter lim="800000"/>
                <a:headEnd/>
                <a:tailEnd/>
              </a:ln>
            </p:spPr>
            <p:txBody>
              <a:bodyPr wrap="none" lIns="72000" tIns="0" rIns="72000" bIns="0" anchor="ctr"/>
              <a:lstStyle/>
              <a:p>
                <a:pPr algn="ctr">
                  <a:spcBef>
                    <a:spcPct val="30000"/>
                  </a:spcBef>
                </a:pPr>
                <a:r>
                  <a:rPr lang="de-DE" sz="2200"/>
                  <a:t>Data Consumer</a:t>
                </a:r>
              </a:p>
            </p:txBody>
          </p:sp>
        </p:grpSp>
        <p:sp>
          <p:nvSpPr>
            <p:cNvPr id="50" name="Rectangle 5"/>
            <p:cNvSpPr>
              <a:spLocks noChangeArrowheads="1"/>
            </p:cNvSpPr>
            <p:nvPr/>
          </p:nvSpPr>
          <p:spPr bwMode="gray">
            <a:xfrm>
              <a:off x="6103938" y="3783013"/>
              <a:ext cx="1990725" cy="3048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6350" algn="ctr">
              <a:solidFill>
                <a:srgbClr val="A80058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lIns="36000" tIns="46800" rIns="54000" anchor="ctr"/>
            <a:lstStyle/>
            <a:p>
              <a:pPr algn="ctr" defTabSz="706438" eaLnBrk="0" hangingPunct="0">
                <a:defRPr/>
              </a:pPr>
              <a:r>
                <a:rPr lang="en-US" sz="1400" dirty="0">
                  <a:solidFill>
                    <a:srgbClr val="FFFFFF"/>
                  </a:solidFill>
                  <a:ea typeface="SimSun" pitchFamily="2" charset="-122"/>
                </a:rPr>
                <a:t>STEP AP 242 BO Model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38" hidden="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1588" y="1588"/>
            <a:ext cx="1587" cy="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1029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eleGrotesk Headline Ultra" pitchFamily="2" charset="0"/>
              </a:rPr>
              <a:t>AP242 Roadmap</a:t>
            </a:r>
            <a:br>
              <a:rPr lang="en-US" smtClean="0">
                <a:cs typeface="TeleGrotesk Headline Ultra" pitchFamily="2" charset="0"/>
              </a:rPr>
            </a:br>
            <a:r>
              <a:rPr lang="en-US" smtClean="0">
                <a:latin typeface="Tele-GroteskNor" pitchFamily="2" charset="0"/>
                <a:cs typeface="TeleGrotesk Headline Ultra" pitchFamily="2" charset="0"/>
              </a:rPr>
              <a:t>Capabilities covered by PDM WebConnector and COM/PDM</a:t>
            </a:r>
          </a:p>
        </p:txBody>
      </p:sp>
      <p:pic>
        <p:nvPicPr>
          <p:cNvPr id="11268" name="Picture 2" descr="C:\Daten\Eigene Dateien\Eigene Dateien\PDTNet\AP242\IS\iso10303_242\data\application_protocols\managed_model_based_3d_engineering\ap242modeloverview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0200" y="1374775"/>
            <a:ext cx="4464050" cy="484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Ellipse 10"/>
          <p:cNvSpPr/>
          <p:nvPr/>
        </p:nvSpPr>
        <p:spPr>
          <a:xfrm>
            <a:off x="4556125" y="3608388"/>
            <a:ext cx="109538" cy="1095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12" name="Ellipse 11"/>
          <p:cNvSpPr/>
          <p:nvPr/>
        </p:nvSpPr>
        <p:spPr>
          <a:xfrm>
            <a:off x="4429125" y="1296988"/>
            <a:ext cx="109538" cy="1095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14" name="Abgerundetes Rechteck 13"/>
          <p:cNvSpPr/>
          <p:nvPr/>
        </p:nvSpPr>
        <p:spPr>
          <a:xfrm>
            <a:off x="330200" y="1181100"/>
            <a:ext cx="2887663" cy="2011363"/>
          </a:xfrm>
          <a:prstGeom prst="roundRect">
            <a:avLst/>
          </a:prstGeom>
          <a:solidFill>
            <a:srgbClr val="FFC6E3">
              <a:alpha val="50196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 err="1">
              <a:solidFill>
                <a:schemeClr val="tx1"/>
              </a:solidFill>
            </a:endParaRPr>
          </a:p>
        </p:txBody>
      </p:sp>
      <p:sp>
        <p:nvSpPr>
          <p:cNvPr id="11272" name="Foliennummernplatzhalter 5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65F235C-FFED-4930-B0CC-867E50BAC33A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11273" name="Datumsplatzhalter 3"/>
          <p:cNvSpPr>
            <a:spLocks noGrp="1"/>
          </p:cNvSpPr>
          <p:nvPr>
            <p:ph type="dt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26 March 2014</a:t>
            </a:r>
          </a:p>
        </p:txBody>
      </p:sp>
      <p:sp>
        <p:nvSpPr>
          <p:cNvPr id="11274" name="Fußzeilenplatzhalter 4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- public –</a:t>
            </a:r>
          </a:p>
        </p:txBody>
      </p:sp>
      <p:sp>
        <p:nvSpPr>
          <p:cNvPr id="17" name="Rectangle 1030"/>
          <p:cNvSpPr txBox="1">
            <a:spLocks/>
          </p:cNvSpPr>
          <p:nvPr>
            <p:custDataLst>
              <p:tags r:id="rId3"/>
            </p:custDataLst>
          </p:nvPr>
        </p:nvSpPr>
        <p:spPr bwMode="gray">
          <a:xfrm>
            <a:off x="4878388" y="1219200"/>
            <a:ext cx="4108450" cy="428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4488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chemeClr val="tx1"/>
                </a:solidFill>
                <a:latin typeface="+mn-lt"/>
              </a:rPr>
              <a:t>PDM data</a:t>
            </a:r>
          </a:p>
          <a:p>
            <a:pPr marL="344488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chemeClr val="tx1"/>
                </a:solidFill>
                <a:latin typeface="+mn-lt"/>
              </a:rPr>
              <a:t>Assembly structure</a:t>
            </a:r>
          </a:p>
          <a:p>
            <a:pPr marL="344488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chemeClr val="tx1"/>
                </a:solidFill>
                <a:latin typeface="+mn-lt"/>
              </a:rPr>
              <a:t>Configuration management</a:t>
            </a:r>
          </a:p>
          <a:p>
            <a:pPr marL="344488" lvl="1" indent="-342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chemeClr val="tx1"/>
                </a:solidFill>
                <a:latin typeface="+mn-lt"/>
              </a:rPr>
              <a:t>Change management</a:t>
            </a:r>
          </a:p>
          <a:p>
            <a:pPr marL="0" lvl="1" indent="1588">
              <a:lnSpc>
                <a:spcPct val="90000"/>
              </a:lnSpc>
              <a:defRPr/>
            </a:pPr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Using 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AP242 </a:t>
            </a:r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BO Model XML </a:t>
            </a:r>
            <a:b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</a:br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as 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data exchange format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eck 10"/>
          <p:cNvSpPr/>
          <p:nvPr/>
        </p:nvSpPr>
        <p:spPr>
          <a:xfrm>
            <a:off x="484820" y="4561609"/>
            <a:ext cx="8055930" cy="1292289"/>
          </a:xfrm>
          <a:prstGeom prst="rect">
            <a:avLst/>
          </a:prstGeom>
          <a:solidFill>
            <a:srgbClr val="BCBCBC">
              <a:alpha val="47843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 err="1" smtClean="0">
              <a:solidFill>
                <a:schemeClr val="tx1"/>
              </a:solidFill>
            </a:endParaRPr>
          </a:p>
        </p:txBody>
      </p:sp>
      <p:sp>
        <p:nvSpPr>
          <p:cNvPr id="8194" name="Foliennummernplatzhalter 5"/>
          <p:cNvSpPr>
            <a:spLocks noGrp="1"/>
          </p:cNvSpPr>
          <p:nvPr>
            <p:ph type="sldNum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7E6AC92-5779-4040-BE1C-5891239FAB82}" type="slidenum">
              <a:rPr lang="en-US" smtClean="0"/>
              <a:pPr/>
              <a:t>14</a:t>
            </a:fld>
            <a:endParaRPr lang="en-US" smtClean="0"/>
          </a:p>
        </p:txBody>
      </p:sp>
      <p:pic>
        <p:nvPicPr>
          <p:cNvPr id="8195" name="Picture 1038" hidden="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1588" y="1588"/>
            <a:ext cx="1587" cy="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Rectangle 1029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cs typeface="TeleGrotesk Headline Ultra" pitchFamily="2" charset="0"/>
              </a:rPr>
              <a:t>AP242 Roadmap </a:t>
            </a:r>
            <a:br>
              <a:rPr lang="en-US" dirty="0" smtClean="0">
                <a:cs typeface="TeleGrotesk Headline Ultra" pitchFamily="2" charset="0"/>
              </a:rPr>
            </a:br>
            <a:r>
              <a:rPr lang="en-US" dirty="0" smtClean="0">
                <a:latin typeface="Tele-GroteskNor" pitchFamily="2" charset="0"/>
                <a:cs typeface="TeleGrotesk Headline Ultra" pitchFamily="2" charset="0"/>
              </a:rPr>
              <a:t>Demonstration COM/PDM (Sample OEM-Supplier Scenario)</a:t>
            </a:r>
          </a:p>
        </p:txBody>
      </p:sp>
      <p:sp>
        <p:nvSpPr>
          <p:cNvPr id="8198" name="Datumsplatzhalter 3"/>
          <p:cNvSpPr>
            <a:spLocks noGrp="1"/>
          </p:cNvSpPr>
          <p:nvPr>
            <p:ph type="dt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26 March 2014</a:t>
            </a:r>
          </a:p>
        </p:txBody>
      </p:sp>
      <p:sp>
        <p:nvSpPr>
          <p:cNvPr id="8199" name="Fußzeilenplatzhalter 4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en-US" smtClean="0"/>
              <a:t>- public –</a:t>
            </a:r>
          </a:p>
        </p:txBody>
      </p:sp>
      <p:sp>
        <p:nvSpPr>
          <p:cNvPr id="9" name="Rechteck 81"/>
          <p:cNvSpPr>
            <a:spLocks noChangeArrowheads="1"/>
          </p:cNvSpPr>
          <p:nvPr/>
        </p:nvSpPr>
        <p:spPr bwMode="gray">
          <a:xfrm>
            <a:off x="484820" y="1313240"/>
            <a:ext cx="8064896" cy="4540658"/>
          </a:xfrm>
          <a:prstGeom prst="rect">
            <a:avLst/>
          </a:prstGeom>
          <a:noFill/>
          <a:ln w="28575">
            <a:solidFill>
              <a:srgbClr val="E20074"/>
            </a:solidFill>
            <a:miter lim="800000"/>
            <a:headEnd/>
            <a:tailEnd/>
          </a:ln>
        </p:spPr>
        <p:txBody>
          <a:bodyPr wrap="square" lIns="108000" tIns="468000" rIns="108000" bIns="108000">
            <a:spAutoFit/>
          </a:bodyPr>
          <a:lstStyle/>
          <a:p>
            <a:pPr marL="117475" indent="-117475" defTabSz="901700" eaLnBrk="0" hangingPunct="0">
              <a:lnSpc>
                <a:spcPct val="90000"/>
              </a:lnSpc>
              <a:spcBef>
                <a:spcPts val="425"/>
              </a:spcBef>
              <a:spcAft>
                <a:spcPts val="425"/>
              </a:spcAft>
              <a:buClr>
                <a:schemeClr val="tx2"/>
              </a:buClr>
              <a:buSzPct val="75000"/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</a:rPr>
              <a:t>Company Henry Mayer works together with suppliers Company </a:t>
            </a:r>
            <a:r>
              <a:rPr lang="en-US" dirty="0" err="1" smtClean="0">
                <a:solidFill>
                  <a:schemeClr val="tx1"/>
                </a:solidFill>
              </a:rPr>
              <a:t>FormLine</a:t>
            </a:r>
            <a:r>
              <a:rPr lang="en-US" dirty="0" smtClean="0">
                <a:solidFill>
                  <a:schemeClr val="tx1"/>
                </a:solidFill>
              </a:rPr>
              <a:t> and Company </a:t>
            </a:r>
            <a:r>
              <a:rPr lang="en-US" dirty="0" err="1" smtClean="0">
                <a:solidFill>
                  <a:schemeClr val="tx1"/>
                </a:solidFill>
              </a:rPr>
              <a:t>TrustDesign</a:t>
            </a:r>
            <a:r>
              <a:rPr lang="en-US" dirty="0" smtClean="0">
                <a:solidFill>
                  <a:schemeClr val="tx1"/>
                </a:solidFill>
              </a:rPr>
              <a:t> to design a new engine</a:t>
            </a:r>
          </a:p>
          <a:p>
            <a:pPr marL="117475" indent="-117475" defTabSz="901700" eaLnBrk="0" hangingPunct="0">
              <a:lnSpc>
                <a:spcPct val="90000"/>
              </a:lnSpc>
              <a:spcBef>
                <a:spcPts val="425"/>
              </a:spcBef>
              <a:spcAft>
                <a:spcPts val="425"/>
              </a:spcAft>
              <a:buClr>
                <a:schemeClr val="tx2"/>
              </a:buClr>
              <a:buSzPct val="75000"/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</a:rPr>
              <a:t>Company Henry Mayer uses </a:t>
            </a:r>
            <a:r>
              <a:rPr lang="en-US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Teamcenter</a:t>
            </a:r>
            <a:r>
              <a:rPr lang="en-US" b="1" dirty="0" smtClean="0">
                <a:solidFill>
                  <a:schemeClr val="tx1"/>
                </a:solidFill>
              </a:rPr>
              <a:t> (UA)</a:t>
            </a:r>
            <a:endParaRPr lang="en-US" dirty="0" smtClean="0">
              <a:solidFill>
                <a:schemeClr val="tx1"/>
              </a:solidFill>
            </a:endParaRPr>
          </a:p>
          <a:p>
            <a:pPr marL="117475" indent="-117475" defTabSz="901700" eaLnBrk="0" hangingPunct="0">
              <a:lnSpc>
                <a:spcPct val="90000"/>
              </a:lnSpc>
              <a:spcBef>
                <a:spcPts val="425"/>
              </a:spcBef>
              <a:spcAft>
                <a:spcPts val="425"/>
              </a:spcAft>
              <a:buClr>
                <a:schemeClr val="tx2"/>
              </a:buClr>
              <a:buSzPct val="75000"/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</a:rPr>
              <a:t>Company </a:t>
            </a:r>
            <a:r>
              <a:rPr lang="en-US" dirty="0" err="1" smtClean="0">
                <a:solidFill>
                  <a:schemeClr val="tx1"/>
                </a:solidFill>
              </a:rPr>
              <a:t>FormLine</a:t>
            </a:r>
            <a:r>
              <a:rPr lang="en-US" dirty="0" smtClean="0">
                <a:solidFill>
                  <a:schemeClr val="tx1"/>
                </a:solidFill>
              </a:rPr>
              <a:t> has chosen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Aras Innovator </a:t>
            </a:r>
            <a:r>
              <a:rPr lang="en-US" dirty="0" smtClean="0">
                <a:solidFill>
                  <a:schemeClr val="tx1"/>
                </a:solidFill>
              </a:rPr>
              <a:t>as its PLM system</a:t>
            </a:r>
          </a:p>
          <a:p>
            <a:pPr marL="117475" indent="-117475" defTabSz="901700" eaLnBrk="0" hangingPunct="0">
              <a:lnSpc>
                <a:spcPct val="90000"/>
              </a:lnSpc>
              <a:spcBef>
                <a:spcPts val="425"/>
              </a:spcBef>
              <a:spcAft>
                <a:spcPts val="425"/>
              </a:spcAft>
              <a:buSzPct val="75000"/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</a:rPr>
              <a:t>Company </a:t>
            </a:r>
            <a:r>
              <a:rPr lang="en-US" dirty="0" err="1" smtClean="0">
                <a:solidFill>
                  <a:schemeClr val="tx1"/>
                </a:solidFill>
              </a:rPr>
              <a:t>TrustDesign</a:t>
            </a:r>
            <a:r>
              <a:rPr lang="en-US" dirty="0" smtClean="0">
                <a:solidFill>
                  <a:schemeClr val="tx1"/>
                </a:solidFill>
              </a:rPr>
              <a:t> does not have a PDM system and therefore sends the data in 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CATIA native format</a:t>
            </a:r>
          </a:p>
          <a:p>
            <a:pPr marL="117475" indent="-117475" defTabSz="901700" eaLnBrk="0" hangingPunct="0">
              <a:lnSpc>
                <a:spcPct val="90000"/>
              </a:lnSpc>
              <a:spcBef>
                <a:spcPts val="425"/>
              </a:spcBef>
              <a:spcAft>
                <a:spcPts val="425"/>
              </a:spcAft>
              <a:buClr>
                <a:schemeClr val="tx2"/>
              </a:buClr>
              <a:buSzPct val="75000"/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</a:rPr>
              <a:t>After finishing the design, company Henry Mayer sends the engine assembly to </a:t>
            </a:r>
            <a:r>
              <a:rPr lang="en-US" dirty="0" err="1" smtClean="0">
                <a:solidFill>
                  <a:schemeClr val="tx1"/>
                </a:solidFill>
              </a:rPr>
              <a:t>FormLine</a:t>
            </a:r>
            <a:r>
              <a:rPr lang="en-US" dirty="0" smtClean="0">
                <a:solidFill>
                  <a:schemeClr val="tx1"/>
                </a:solidFill>
              </a:rPr>
              <a:t> in order for them to have the latest version.</a:t>
            </a:r>
            <a:endParaRPr lang="en-US" dirty="0">
              <a:solidFill>
                <a:schemeClr val="tx1"/>
              </a:solidFill>
            </a:endParaRPr>
          </a:p>
          <a:p>
            <a:pPr marL="117475" indent="-117475" defTabSz="901700" eaLnBrk="0" hangingPunct="0">
              <a:lnSpc>
                <a:spcPct val="90000"/>
              </a:lnSpc>
              <a:spcBef>
                <a:spcPts val="425"/>
              </a:spcBef>
              <a:spcAft>
                <a:spcPts val="425"/>
              </a:spcAft>
              <a:buClr>
                <a:schemeClr val="tx2"/>
              </a:buClr>
              <a:buSzPct val="75000"/>
              <a:buFont typeface="Wingdings" pitchFamily="2" charset="2"/>
              <a:buChar char="§"/>
            </a:pPr>
            <a:r>
              <a:rPr lang="en-US" dirty="0" err="1" smtClean="0">
                <a:solidFill>
                  <a:schemeClr val="tx1"/>
                </a:solidFill>
              </a:rPr>
              <a:t>FormLine</a:t>
            </a:r>
            <a:r>
              <a:rPr lang="en-US" dirty="0" smtClean="0">
                <a:solidFill>
                  <a:schemeClr val="tx1"/>
                </a:solidFill>
              </a:rPr>
              <a:t> receives the assembly package, inspects it and imports the data into Aras.</a:t>
            </a:r>
          </a:p>
          <a:p>
            <a:pPr marL="117475" indent="-117475" defTabSz="901700" eaLnBrk="0" hangingPunct="0">
              <a:lnSpc>
                <a:spcPct val="90000"/>
              </a:lnSpc>
              <a:spcBef>
                <a:spcPts val="425"/>
              </a:spcBef>
              <a:spcAft>
                <a:spcPts val="425"/>
              </a:spcAft>
              <a:buClr>
                <a:schemeClr val="tx2"/>
              </a:buClr>
              <a:buSzPct val="75000"/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</a:rPr>
              <a:t>Meanwhile Henry Mayer has received a modification from </a:t>
            </a:r>
            <a:r>
              <a:rPr lang="en-US" dirty="0" err="1" smtClean="0">
                <a:solidFill>
                  <a:schemeClr val="tx1"/>
                </a:solidFill>
              </a:rPr>
              <a:t>TrustDesign</a:t>
            </a:r>
            <a:r>
              <a:rPr lang="en-US" dirty="0" smtClean="0">
                <a:solidFill>
                  <a:schemeClr val="tx1"/>
                </a:solidFill>
              </a:rPr>
              <a:t>, which </a:t>
            </a:r>
            <a:r>
              <a:rPr lang="en-US" dirty="0" err="1" smtClean="0">
                <a:solidFill>
                  <a:schemeClr val="tx1"/>
                </a:solidFill>
              </a:rPr>
              <a:t>TrustDesign</a:t>
            </a:r>
            <a:r>
              <a:rPr lang="en-US" dirty="0" smtClean="0">
                <a:solidFill>
                  <a:schemeClr val="tx1"/>
                </a:solidFill>
              </a:rPr>
              <a:t> would like to be considered in the assembly.</a:t>
            </a:r>
          </a:p>
          <a:p>
            <a:pPr marL="117475" indent="-117475" defTabSz="901700" eaLnBrk="0" hangingPunct="0">
              <a:lnSpc>
                <a:spcPct val="90000"/>
              </a:lnSpc>
              <a:spcBef>
                <a:spcPts val="425"/>
              </a:spcBef>
              <a:spcAft>
                <a:spcPts val="425"/>
              </a:spcAft>
              <a:buClr>
                <a:schemeClr val="tx2"/>
              </a:buClr>
              <a:buSzPct val="75000"/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</a:rPr>
              <a:t>The designer at Henry Mayer opens this package and checks its contents incl. the geometry files to decide, if the modification should be imported or not.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ectangle 4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84820" y="1277236"/>
            <a:ext cx="8064896" cy="422405"/>
          </a:xfrm>
          <a:prstGeom prst="rect">
            <a:avLst/>
          </a:prstGeom>
          <a:solidFill>
            <a:schemeClr val="tx2"/>
          </a:solidFill>
          <a:ln w="38100" algn="ctr">
            <a:noFill/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/>
          <a:p>
            <a:pPr algn="ctr" defTabSz="901700">
              <a:lnSpc>
                <a:spcPct val="90000"/>
              </a:lnSpc>
              <a:spcBef>
                <a:spcPts val="425"/>
              </a:spcBef>
              <a:spcAft>
                <a:spcPts val="425"/>
              </a:spcAft>
              <a:buClr>
                <a:srgbClr val="E20074"/>
              </a:buClr>
              <a:buSzPct val="75000"/>
            </a:pPr>
            <a:r>
              <a:rPr lang="en-US" dirty="0" smtClean="0">
                <a:solidFill>
                  <a:schemeClr val="bg1"/>
                </a:solidFill>
                <a:latin typeface="Tele-GroteskFet" pitchFamily="2" charset="0"/>
              </a:rPr>
              <a:t>Imaginary Demonstration Scenario Overview</a:t>
            </a:r>
            <a:endParaRPr lang="en-US" dirty="0">
              <a:solidFill>
                <a:schemeClr val="bg1"/>
              </a:solidFill>
              <a:latin typeface="Tele-GroteskFe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TCON_GUIDELINES" val="FALSE"/>
  <p:tag name="THINKCELLUNDODONOTDELETE" val="9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_.lnxbAye0yidQm86ZWHrQ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BD3YlSUFEe2Gobitp6kuw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2hjY1jHCzEy0NsubUvGnMQ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jkjFVkPdUCea44fKmEzL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RLB7UDZCkSwldG5.7i1qw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c4gjeqWg0ygQO4H4f3FwQ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Grm_hCMpk.V4ND6ZZemNw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RLB7UDZCkSwldG5.7i1qw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RLB7UDZCkSwldG5.7i1qw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RLB7UDZCkSwldG5.7i1qw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RLB7UDZCkSwldG5.7i1qw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c4gjeqWg0ygQO4H4f3FwQ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c4gjeqWg0ygQO4H4f3FwQ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9JjBzsR6wkO3_WKRStDQOg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rrZuiOYO0Wjpo.G3rLIyw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x1TUNhWBkyOtHGPROigsQ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gwMKFQ8tkCMLJr.2JxONg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x1TUNhWBkyOtHGPROigsQ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x1TUNhWBkyOtHGPROigsQ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gwMKFQ8tkCMLJr.2JxONg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x1TUNhWBkyOtHGPROigsQ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gwMKFQ8tkCMLJr.2JxONg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x1TUNhWBkyOtHGPROigsQ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x1TUNhWBkyOtHGPROigsQ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x1TUNhWBkyOtHGPROigsQ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gwMKFQ8tkCMLJr.2JxONg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Jiuc6HueUKxC4PTAerzDw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9JjBzsR6wkO3_WKRStDQOg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rrZuiOYO0Wjpo.G3rLIyw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x1TUNhWBkyOtHGPROigsQ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gwMKFQ8tkCMLJr.2JxONg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x1TUNhWBkyOtHGPROigsQ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tmHArCRQ0uV1Sxyy0epJw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tmHArCRQ0uV1Sxyy0epJw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tmHArCRQ0uV1Sxyy0epJw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x1TUNhWBkyOtHGPROigsQ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gwMKFQ8tkCMLJr.2JxONg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x1TUNhWBkyOtHGPROigsQ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xAqeKXq0EiXQBQiV27bKw"/>
</p:tagLst>
</file>

<file path=ppt/theme/theme1.xml><?xml version="1.0" encoding="utf-8"?>
<a:theme xmlns:a="http://schemas.openxmlformats.org/drawingml/2006/main" name="TELEKOM_Master_DE_RC6 Kopie">
  <a:themeElements>
    <a:clrScheme name="TELEKOM_Master_DE_RC6 Kopie 3">
      <a:dk1>
        <a:srgbClr val="000000"/>
      </a:dk1>
      <a:lt1>
        <a:srgbClr val="FFFFFF"/>
      </a:lt1>
      <a:dk2>
        <a:srgbClr val="E20074"/>
      </a:dk2>
      <a:lt2>
        <a:srgbClr val="A4A4A4"/>
      </a:lt2>
      <a:accent1>
        <a:srgbClr val="EDEDED"/>
      </a:accent1>
      <a:accent2>
        <a:srgbClr val="D0D0D0"/>
      </a:accent2>
      <a:accent3>
        <a:srgbClr val="FFFFFF"/>
      </a:accent3>
      <a:accent4>
        <a:srgbClr val="000000"/>
      </a:accent4>
      <a:accent5>
        <a:srgbClr val="F4F4F4"/>
      </a:accent5>
      <a:accent6>
        <a:srgbClr val="BCBCBC"/>
      </a:accent6>
      <a:hlink>
        <a:srgbClr val="7C7C7C"/>
      </a:hlink>
      <a:folHlink>
        <a:srgbClr val="6C6C6C"/>
      </a:folHlink>
    </a:clrScheme>
    <a:fontScheme name="DT Fonts">
      <a:majorFont>
        <a:latin typeface="Tele-GroteskUlt"/>
        <a:ea typeface=""/>
        <a:cs typeface=""/>
      </a:majorFont>
      <a:minorFont>
        <a:latin typeface="Tele-GroteskNor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/>
        </a:solidFill>
        <a:ln>
          <a:noFill/>
        </a:ln>
        <a:effectLst/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  <a:tailEnd type="arrow" w="lg" len="lg"/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marL="270000" indent="-270000">
          <a:spcBef>
            <a:spcPts val="0"/>
          </a:spcBef>
          <a:spcAft>
            <a:spcPts val="450"/>
          </a:spcAft>
          <a:buClr>
            <a:schemeClr val="tx2"/>
          </a:buClr>
          <a:buFont typeface="Wingdings" pitchFamily="2" charset="2"/>
          <a:buChar char="§"/>
          <a:defRPr dirty="0" smtClean="0"/>
        </a:defPPr>
      </a:lstStyle>
    </a:txDef>
  </a:objectDefaults>
  <a:extraClrSchemeLst>
    <a:extraClrScheme>
      <a:clrScheme name="TELEKOM_Master_DE_RC6 Kopie 1">
        <a:dk1>
          <a:srgbClr val="646464"/>
        </a:dk1>
        <a:lt1>
          <a:srgbClr val="FFFFFF"/>
        </a:lt1>
        <a:dk2>
          <a:srgbClr val="E20074"/>
        </a:dk2>
        <a:lt2>
          <a:srgbClr val="FFFFFF"/>
        </a:lt2>
        <a:accent1>
          <a:srgbClr val="427BAB"/>
        </a:accent1>
        <a:accent2>
          <a:srgbClr val="FDD167"/>
        </a:accent2>
        <a:accent3>
          <a:srgbClr val="FFFFFF"/>
        </a:accent3>
        <a:accent4>
          <a:srgbClr val="545454"/>
        </a:accent4>
        <a:accent5>
          <a:srgbClr val="B0BFD2"/>
        </a:accent5>
        <a:accent6>
          <a:srgbClr val="E5BD5D"/>
        </a:accent6>
        <a:hlink>
          <a:srgbClr val="646464"/>
        </a:hlink>
        <a:folHlink>
          <a:srgbClr val="9D9D9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LEKOM_Master_DE_RC6 Kopie 2">
        <a:dk1>
          <a:srgbClr val="000000"/>
        </a:dk1>
        <a:lt1>
          <a:srgbClr val="FFFFFF"/>
        </a:lt1>
        <a:dk2>
          <a:srgbClr val="E20074"/>
        </a:dk2>
        <a:lt2>
          <a:srgbClr val="FFFFFF"/>
        </a:lt2>
        <a:accent1>
          <a:srgbClr val="427BAB"/>
        </a:accent1>
        <a:accent2>
          <a:srgbClr val="FDD167"/>
        </a:accent2>
        <a:accent3>
          <a:srgbClr val="FFFFFF"/>
        </a:accent3>
        <a:accent4>
          <a:srgbClr val="000000"/>
        </a:accent4>
        <a:accent5>
          <a:srgbClr val="B0BFD2"/>
        </a:accent5>
        <a:accent6>
          <a:srgbClr val="E5BD5D"/>
        </a:accent6>
        <a:hlink>
          <a:srgbClr val="646464"/>
        </a:hlink>
        <a:folHlink>
          <a:srgbClr val="9D9D9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LEKOM_Master_DE_RC6 Kopie 3">
        <a:dk1>
          <a:srgbClr val="000000"/>
        </a:dk1>
        <a:lt1>
          <a:srgbClr val="FFFFFF"/>
        </a:lt1>
        <a:dk2>
          <a:srgbClr val="E20074"/>
        </a:dk2>
        <a:lt2>
          <a:srgbClr val="A4A4A4"/>
        </a:lt2>
        <a:accent1>
          <a:srgbClr val="EDEDED"/>
        </a:accent1>
        <a:accent2>
          <a:srgbClr val="D0D0D0"/>
        </a:accent2>
        <a:accent3>
          <a:srgbClr val="FFFFFF"/>
        </a:accent3>
        <a:accent4>
          <a:srgbClr val="000000"/>
        </a:accent4>
        <a:accent5>
          <a:srgbClr val="F4F4F4"/>
        </a:accent5>
        <a:accent6>
          <a:srgbClr val="BCBCBC"/>
        </a:accent6>
        <a:hlink>
          <a:srgbClr val="7C7C7C"/>
        </a:hlink>
        <a:folHlink>
          <a:srgbClr val="6C6C6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E20074"/>
      </a:dk2>
      <a:lt2>
        <a:srgbClr val="A4A4A4"/>
      </a:lt2>
      <a:accent1>
        <a:srgbClr val="EDEDED"/>
      </a:accent1>
      <a:accent2>
        <a:srgbClr val="D0D0D0"/>
      </a:accent2>
      <a:accent3>
        <a:srgbClr val="FFFFFF"/>
      </a:accent3>
      <a:accent4>
        <a:srgbClr val="000000"/>
      </a:accent4>
      <a:accent5>
        <a:srgbClr val="F4F4F4"/>
      </a:accent5>
      <a:accent6>
        <a:srgbClr val="BCBCBC"/>
      </a:accent6>
      <a:hlink>
        <a:srgbClr val="7C7C7C"/>
      </a:hlink>
      <a:folHlink>
        <a:srgbClr val="6C6C6C"/>
      </a:folHlink>
    </a:clrScheme>
    <a:fontScheme name="DT Fonts">
      <a:majorFont>
        <a:latin typeface="Tele-GroteskUlt"/>
        <a:ea typeface=""/>
        <a:cs typeface=""/>
      </a:majorFont>
      <a:minorFont>
        <a:latin typeface="Tele-GroteskNo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DT Farben">
      <a:dk1>
        <a:srgbClr val="646464"/>
      </a:dk1>
      <a:lt1>
        <a:srgbClr val="FFFFFF"/>
      </a:lt1>
      <a:dk2>
        <a:srgbClr val="E20074"/>
      </a:dk2>
      <a:lt2>
        <a:srgbClr val="FFFFFF"/>
      </a:lt2>
      <a:accent1>
        <a:srgbClr val="427BAB"/>
      </a:accent1>
      <a:accent2>
        <a:srgbClr val="FDD167"/>
      </a:accent2>
      <a:accent3>
        <a:srgbClr val="646464"/>
      </a:accent3>
      <a:accent4>
        <a:srgbClr val="64B9E4"/>
      </a:accent4>
      <a:accent5>
        <a:srgbClr val="9D9D9D"/>
      </a:accent5>
      <a:accent6>
        <a:srgbClr val="DADADA"/>
      </a:accent6>
      <a:hlink>
        <a:srgbClr val="646464"/>
      </a:hlink>
      <a:folHlink>
        <a:srgbClr val="9D9D9D"/>
      </a:folHlink>
    </a:clrScheme>
    <a:fontScheme name="DT Fonts">
      <a:majorFont>
        <a:latin typeface="Tele-GroteskUlt"/>
        <a:ea typeface=""/>
        <a:cs typeface=""/>
      </a:majorFont>
      <a:minorFont>
        <a:latin typeface="Tele-GroteskNo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605</Words>
  <Application>Microsoft Office PowerPoint</Application>
  <PresentationFormat>Bildschirmpräsentation (4:3)</PresentationFormat>
  <Paragraphs>206</Paragraphs>
  <Slides>14</Slides>
  <Notes>14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14</vt:i4>
      </vt:variant>
    </vt:vector>
  </HeadingPairs>
  <TitlesOfParts>
    <vt:vector size="15" baseType="lpstr">
      <vt:lpstr>TELEKOM_Master_DE_RC6 Kopie</vt:lpstr>
      <vt:lpstr>ISO STEP AP242 “Managed Model Based 3D Engineering”  Roadmap for T-Systems STEP applications</vt:lpstr>
      <vt:lpstr>AP242 Roadmap  Applications</vt:lpstr>
      <vt:lpstr>AP242 Roadmap Capabilities Overview</vt:lpstr>
      <vt:lpstr>AP242 Roadmap Capabilities covered by PDM WebConnector and COM/PDM</vt:lpstr>
      <vt:lpstr>AP242 Roadmap Capabilities covered by COM/FOX</vt:lpstr>
      <vt:lpstr>AP242 Roadmap Availability</vt:lpstr>
      <vt:lpstr>AP242 Roadmap  Covered Use Cases 1/2</vt:lpstr>
      <vt:lpstr>AP242 Roadmap  Covered Use Cases 2/2</vt:lpstr>
      <vt:lpstr>THANK YOU!  Your contacts:  COM/FOX:      Winfried.Weber@T-Systems.com COM/PDM:      Guillaume.Hirel@T-Systems.com PDM WebConnector:   Svilen.Georgiev@T-Systems.com AP242 Steering Committee Member + PLM product Delivery Mgmt: Juergen.Mohrmann@T-Systems.com  </vt:lpstr>
      <vt:lpstr>ISO STEP AP242 “Managed Model Based 3D Engineering”  Demonstration</vt:lpstr>
      <vt:lpstr>AP242 Roadmap Capabilities covered by COM/FOX</vt:lpstr>
      <vt:lpstr>AP242 Roadmap  Demonstration COM/FOX (‘Primary JT’ at Daimler)</vt:lpstr>
      <vt:lpstr>AP242 Roadmap Capabilities covered by PDM WebConnector and COM/PDM</vt:lpstr>
      <vt:lpstr>AP242 Roadmap  Demonstration COM/PDM (Sample OEM-Supplier Scenario)</vt:lpstr>
    </vt:vector>
  </TitlesOfParts>
  <Company>Interbrand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Frank Mueller</dc:creator>
  <cp:lastModifiedBy>ghirel</cp:lastModifiedBy>
  <cp:revision>819</cp:revision>
  <cp:lastPrinted>2012-09-04T09:22:48Z</cp:lastPrinted>
  <dcterms:created xsi:type="dcterms:W3CDTF">2011-07-07T11:12:14Z</dcterms:created>
  <dcterms:modified xsi:type="dcterms:W3CDTF">2014-03-24T15:48:11Z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000800bc140000000000010250600207f980073804f000</vt:lpwstr>
  </property>
  <property fmtid="{D5CDD505-2E9C-101B-9397-08002B2CF9AE}" pid="3" name="_AdHocReviewCycleID">
    <vt:i4>-1322602307</vt:i4>
  </property>
  <property fmtid="{D5CDD505-2E9C-101B-9397-08002B2CF9AE}" pid="4" name="_NewReviewCycle">
    <vt:lpwstr/>
  </property>
  <property fmtid="{D5CDD505-2E9C-101B-9397-08002B2CF9AE}" pid="5" name="_EmailSubject">
    <vt:lpwstr>Roadmap für AP242 in COM/FOX und PDMWebConnector</vt:lpwstr>
  </property>
  <property fmtid="{D5CDD505-2E9C-101B-9397-08002B2CF9AE}" pid="6" name="_AuthorEmail">
    <vt:lpwstr>Juergen.Mohrmann@t-systems.com</vt:lpwstr>
  </property>
  <property fmtid="{D5CDD505-2E9C-101B-9397-08002B2CF9AE}" pid="7" name="_AuthorEmailDisplayName">
    <vt:lpwstr>Mohrmann, Juergen</vt:lpwstr>
  </property>
</Properties>
</file>